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64" r:id="rId4"/>
    <p:sldId id="259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62" r:id="rId13"/>
    <p:sldId id="266" r:id="rId14"/>
    <p:sldId id="257" r:id="rId15"/>
    <p:sldId id="282" r:id="rId16"/>
    <p:sldId id="290" r:id="rId17"/>
    <p:sldId id="298" r:id="rId18"/>
    <p:sldId id="299" r:id="rId19"/>
    <p:sldId id="300" r:id="rId20"/>
    <p:sldId id="301" r:id="rId21"/>
    <p:sldId id="267" r:id="rId22"/>
    <p:sldId id="283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8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B989F-8BE0-4447-AEA0-13B5C7FD819F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47B6E-750D-4611-8EE7-D78EE221251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Science Exchange </a:t>
            </a:r>
            <a:r>
              <a:rPr lang="de-DE" b="1" dirty="0" err="1" smtClean="0">
                <a:solidFill>
                  <a:schemeClr val="tx2"/>
                </a:solidFill>
              </a:rPr>
              <a:t>to</a:t>
            </a:r>
            <a:r>
              <a:rPr lang="de-DE" b="1" dirty="0" smtClean="0">
                <a:solidFill>
                  <a:schemeClr val="tx2"/>
                </a:solidFill>
              </a:rPr>
              <a:t> Canada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2520280"/>
          </a:xfrm>
        </p:spPr>
        <p:txBody>
          <a:bodyPr>
            <a:normAutofit fontScale="92500" lnSpcReduction="20000"/>
          </a:bodyPr>
          <a:lstStyle/>
          <a:p>
            <a:endParaRPr lang="de-DE" dirty="0" smtClean="0"/>
          </a:p>
          <a:p>
            <a:endParaRPr lang="de-DE" dirty="0" smtClean="0">
              <a:solidFill>
                <a:schemeClr val="tx2"/>
              </a:solidFill>
            </a:endParaRPr>
          </a:p>
          <a:p>
            <a:r>
              <a:rPr lang="de-DE" dirty="0" smtClean="0">
                <a:solidFill>
                  <a:schemeClr val="tx2"/>
                </a:solidFill>
              </a:rPr>
              <a:t>Project: Alternative </a:t>
            </a:r>
            <a:r>
              <a:rPr lang="de-DE" dirty="0" err="1" smtClean="0">
                <a:solidFill>
                  <a:schemeClr val="tx2"/>
                </a:solidFill>
              </a:rPr>
              <a:t>Fuels</a:t>
            </a:r>
            <a:endParaRPr lang="de-DE" dirty="0" smtClean="0">
              <a:solidFill>
                <a:schemeClr val="tx2"/>
              </a:solidFill>
            </a:endParaRPr>
          </a:p>
          <a:p>
            <a:endParaRPr lang="de-DE" dirty="0">
              <a:solidFill>
                <a:schemeClr val="tx2"/>
              </a:solidFill>
            </a:endParaRPr>
          </a:p>
          <a:p>
            <a:r>
              <a:rPr lang="de-DE" sz="4000" b="1" dirty="0" smtClean="0">
                <a:solidFill>
                  <a:schemeClr val="tx2"/>
                </a:solidFill>
              </a:rPr>
              <a:t>WEEK 3</a:t>
            </a:r>
            <a:endParaRPr lang="de-DE" sz="4000" b="1" dirty="0">
              <a:solidFill>
                <a:schemeClr val="tx2"/>
              </a:solidFill>
            </a:endParaRPr>
          </a:p>
        </p:txBody>
      </p:sp>
      <p:pic>
        <p:nvPicPr>
          <p:cNvPr id="9" name="Grafik 8" descr="C:\Users\Jana_User\AppData\Local\Microsoft\Windows\Temporary Internet Files\Content.IE5\GZ0O8FHI\MC900326976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43710" cy="181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Jana_User\AppData\Local\Microsoft\Windows\Temporary Internet Files\Content.IE5\Q3TECIRA\MC90021273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What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happens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when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make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ethanol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Quannik</a:t>
            </a:r>
            <a:r>
              <a:rPr lang="de-DE" b="1" dirty="0" smtClean="0"/>
              <a:t>, </a:t>
            </a:r>
            <a:r>
              <a:rPr lang="de-DE" b="1" dirty="0" err="1" smtClean="0"/>
              <a:t>Uputsi</a:t>
            </a:r>
            <a:r>
              <a:rPr lang="de-DE" b="1" dirty="0" smtClean="0"/>
              <a:t>, </a:t>
            </a:r>
            <a:r>
              <a:rPr lang="de-DE" b="1" dirty="0" err="1" smtClean="0"/>
              <a:t>Mrs</a:t>
            </a:r>
            <a:r>
              <a:rPr lang="de-DE" b="1" dirty="0" smtClean="0"/>
              <a:t>. </a:t>
            </a:r>
            <a:r>
              <a:rPr lang="de-DE" b="1" dirty="0" err="1" smtClean="0"/>
              <a:t>Gellar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dirty="0" smtClean="0"/>
              <a:t> Cindy:</a:t>
            </a:r>
            <a:endParaRPr lang="de-DE" b="1" dirty="0"/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Which</a:t>
            </a:r>
            <a:r>
              <a:rPr lang="de-DE" b="1" dirty="0" smtClean="0">
                <a:solidFill>
                  <a:schemeClr val="tx2"/>
                </a:solidFill>
              </a:rPr>
              <a:t> alternative </a:t>
            </a:r>
            <a:r>
              <a:rPr lang="de-DE" b="1" dirty="0" err="1" smtClean="0">
                <a:solidFill>
                  <a:schemeClr val="tx2"/>
                </a:solidFill>
              </a:rPr>
              <a:t>fuel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has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least </a:t>
            </a:r>
            <a:r>
              <a:rPr lang="de-DE" b="1" dirty="0" err="1" smtClean="0">
                <a:solidFill>
                  <a:schemeClr val="tx2"/>
                </a:solidFill>
              </a:rPr>
              <a:t>emissions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Aput</a:t>
            </a:r>
            <a:r>
              <a:rPr lang="de-DE" b="1" dirty="0" smtClean="0"/>
              <a:t> (16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chemeClr val="accent1"/>
                </a:solidFill>
              </a:rPr>
              <a:t>Learning in </a:t>
            </a:r>
            <a:r>
              <a:rPr lang="de-DE" b="1" dirty="0" err="1" smtClean="0">
                <a:solidFill>
                  <a:schemeClr val="accent1"/>
                </a:solidFill>
              </a:rPr>
              <a:t>Stations</a:t>
            </a:r>
            <a:r>
              <a:rPr lang="de-DE" b="1" dirty="0" smtClean="0">
                <a:solidFill>
                  <a:schemeClr val="accent1"/>
                </a:solidFill>
              </a:rPr>
              <a:t> </a:t>
            </a:r>
            <a:endParaRPr lang="de-DE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539554" y="2060847"/>
          <a:ext cx="7632845" cy="3161312"/>
        </p:xfrm>
        <a:graphic>
          <a:graphicData uri="http://schemas.openxmlformats.org/drawingml/2006/table">
            <a:tbl>
              <a:tblPr/>
              <a:tblGrid>
                <a:gridCol w="955522"/>
                <a:gridCol w="5318145"/>
                <a:gridCol w="1359178"/>
              </a:tblGrid>
              <a:tr h="492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Calibri"/>
                          <a:ea typeface="Calibri"/>
                          <a:cs typeface="Times New Roman"/>
                        </a:rPr>
                        <a:t>Station</a:t>
                      </a:r>
                      <a:endParaRPr lang="de-D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latin typeface="Calibri"/>
                          <a:ea typeface="Calibri"/>
                          <a:cs typeface="Times New Roman"/>
                        </a:rPr>
                        <a:t>Name of Station</a:t>
                      </a:r>
                      <a:endParaRPr lang="de-DE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 err="1"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  <a:endParaRPr lang="de-D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 err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Alkanes</a:t>
                      </a: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i="1" dirty="0" err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as</a:t>
                      </a: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i="1" dirty="0" err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Fuels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de-DE" sz="200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Biodiesel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de-DE" sz="200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Ethanol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de-DE" sz="20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Alternative Fuels and the Environment</a:t>
                      </a:r>
                      <a:endParaRPr lang="de-DE" sz="20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5**</a:t>
                      </a:r>
                      <a:endParaRPr lang="de-DE" sz="20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Energy Requirements for the Production of Ethanol</a:t>
                      </a:r>
                      <a:endParaRPr lang="de-DE" sz="20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7452320" y="2780928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/>
          <a:lstStyle/>
          <a:p>
            <a:r>
              <a:rPr lang="de-DE" b="1" dirty="0" smtClean="0"/>
              <a:t>Learning in </a:t>
            </a:r>
            <a:r>
              <a:rPr lang="de-DE" b="1" dirty="0" err="1" smtClean="0"/>
              <a:t>Stations</a:t>
            </a:r>
            <a:endParaRPr lang="de-DE" b="1" dirty="0"/>
          </a:p>
        </p:txBody>
      </p:sp>
      <p:sp>
        <p:nvSpPr>
          <p:cNvPr id="4" name="Rechteck 3"/>
          <p:cNvSpPr/>
          <p:nvPr/>
        </p:nvSpPr>
        <p:spPr>
          <a:xfrm>
            <a:off x="611560" y="1988840"/>
            <a:ext cx="2808312" cy="7200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339752" y="3429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Station 3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948264" y="580526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2"/>
                </a:solidFill>
              </a:rPr>
              <a:t>Station 2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267744" y="55892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6"/>
                </a:solidFill>
              </a:rPr>
              <a:t>Station 1</a:t>
            </a:r>
            <a:endParaRPr lang="de-DE" b="1" dirty="0">
              <a:solidFill>
                <a:schemeClr val="accent6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11560" y="4149080"/>
            <a:ext cx="2808312" cy="72008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148064" y="4365104"/>
            <a:ext cx="2808312" cy="720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076056" y="2060848"/>
            <a:ext cx="1440160" cy="72008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3419872" y="621166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HELP AND ANSWER STATION</a:t>
            </a:r>
            <a:endParaRPr lang="de-DE" b="1" dirty="0"/>
          </a:p>
        </p:txBody>
      </p:sp>
      <p:sp>
        <p:nvSpPr>
          <p:cNvPr id="21" name="Rechteck 20"/>
          <p:cNvSpPr/>
          <p:nvPr/>
        </p:nvSpPr>
        <p:spPr>
          <a:xfrm>
            <a:off x="611560" y="4869160"/>
            <a:ext cx="2808312" cy="72008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5148064" y="5085184"/>
            <a:ext cx="2808312" cy="720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5076056" y="1340768"/>
            <a:ext cx="1440160" cy="72008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611560" y="2708920"/>
            <a:ext cx="2808312" cy="7200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6948264" y="2420888"/>
            <a:ext cx="144016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6948264" y="3140968"/>
            <a:ext cx="1440160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436096" y="27809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4"/>
                </a:solidFill>
              </a:rPr>
              <a:t>Station 5</a:t>
            </a:r>
            <a:endParaRPr lang="de-DE" b="1" dirty="0">
              <a:solidFill>
                <a:schemeClr val="accent4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308304" y="38610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3">
                    <a:lumMod val="75000"/>
                  </a:schemeClr>
                </a:solidFill>
              </a:rPr>
              <a:t>Station 4</a:t>
            </a:r>
            <a:endParaRPr lang="de-DE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3131840" y="6137920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Help </a:t>
            </a:r>
            <a:r>
              <a:rPr lang="de-DE" b="1" dirty="0" err="1" smtClean="0">
                <a:solidFill>
                  <a:schemeClr val="tx1"/>
                </a:solidFill>
              </a:rPr>
              <a:t>and</a:t>
            </a:r>
            <a:r>
              <a:rPr lang="de-DE" b="1" dirty="0" smtClean="0">
                <a:solidFill>
                  <a:schemeClr val="tx1"/>
                </a:solidFill>
              </a:rPr>
              <a:t> </a:t>
            </a:r>
            <a:r>
              <a:rPr lang="de-DE" b="1" dirty="0" err="1" smtClean="0">
                <a:solidFill>
                  <a:schemeClr val="tx1"/>
                </a:solidFill>
              </a:rPr>
              <a:t>Answer</a:t>
            </a:r>
            <a:r>
              <a:rPr lang="de-DE" b="1" dirty="0" smtClean="0">
                <a:solidFill>
                  <a:schemeClr val="tx1"/>
                </a:solidFill>
              </a:rPr>
              <a:t> Station</a:t>
            </a:r>
            <a:endParaRPr lang="de-D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C:\Users\Jana_User\AppData\Local\Microsoft\Windows\Temporary Internet Files\Content.IE5\GZ0O8FHI\MC900438012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88640"/>
            <a:ext cx="2160240" cy="225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 b="24986"/>
          <a:stretch>
            <a:fillRect/>
          </a:stretch>
        </p:blipFill>
        <p:spPr bwMode="auto">
          <a:xfrm>
            <a:off x="899592" y="2537520"/>
            <a:ext cx="76328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EAFBF-628C-4C75-9F4E-70A889222F00}" type="datetime1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Jana Pfefferle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FD74-188C-48F4-9AEA-4C09652EBFED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6146" name="Picture 2" descr="D:\User\Jana\Göttingen - backup 06.10.2014\Master Arbeit\Pics\DSC04492.JPG"/>
          <p:cNvPicPr>
            <a:picLocks noChangeAspect="1" noChangeArrowheads="1"/>
          </p:cNvPicPr>
          <p:nvPr/>
        </p:nvPicPr>
        <p:blipFill>
          <a:blip r:embed="rId2" cstate="print"/>
          <a:srcRect l="12500" t="651" r="17713"/>
          <a:stretch>
            <a:fillRect/>
          </a:stretch>
        </p:blipFill>
        <p:spPr bwMode="auto">
          <a:xfrm rot="5400000">
            <a:off x="1403648" y="-27384"/>
            <a:ext cx="6381328" cy="681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chemeClr val="accent1"/>
                </a:solidFill>
              </a:rPr>
              <a:t>Learning in </a:t>
            </a:r>
            <a:r>
              <a:rPr lang="de-DE" b="1" dirty="0" err="1" smtClean="0">
                <a:solidFill>
                  <a:schemeClr val="accent1"/>
                </a:solidFill>
              </a:rPr>
              <a:t>Stations</a:t>
            </a:r>
            <a:r>
              <a:rPr lang="de-DE" b="1" dirty="0" smtClean="0">
                <a:solidFill>
                  <a:schemeClr val="accent1"/>
                </a:solidFill>
              </a:rPr>
              <a:t> </a:t>
            </a:r>
            <a:endParaRPr lang="de-DE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539554" y="2060847"/>
          <a:ext cx="7632845" cy="3161312"/>
        </p:xfrm>
        <a:graphic>
          <a:graphicData uri="http://schemas.openxmlformats.org/drawingml/2006/table">
            <a:tbl>
              <a:tblPr/>
              <a:tblGrid>
                <a:gridCol w="955522"/>
                <a:gridCol w="5318145"/>
                <a:gridCol w="1359178"/>
              </a:tblGrid>
              <a:tr h="492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latin typeface="Calibri"/>
                          <a:ea typeface="Calibri"/>
                          <a:cs typeface="Times New Roman"/>
                        </a:rPr>
                        <a:t>Station</a:t>
                      </a:r>
                      <a:endParaRPr lang="de-D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latin typeface="Calibri"/>
                          <a:ea typeface="Calibri"/>
                          <a:cs typeface="Times New Roman"/>
                        </a:rPr>
                        <a:t>Name of Station</a:t>
                      </a:r>
                      <a:endParaRPr lang="de-DE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 err="1">
                          <a:latin typeface="Calibri"/>
                          <a:ea typeface="Calibri"/>
                          <a:cs typeface="Times New Roman"/>
                        </a:rPr>
                        <a:t>Completed</a:t>
                      </a:r>
                      <a:endParaRPr lang="de-D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 err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Alkanes</a:t>
                      </a: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i="1" dirty="0" err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as</a:t>
                      </a: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i="1" dirty="0" err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Fuels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de-DE" sz="200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Biodiesel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de-DE" sz="200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i="1" dirty="0">
                          <a:solidFill>
                            <a:schemeClr val="accent2"/>
                          </a:solidFill>
                          <a:latin typeface="Calibri"/>
                          <a:ea typeface="Calibri"/>
                          <a:cs typeface="Times New Roman"/>
                        </a:rPr>
                        <a:t>Ethanol</a:t>
                      </a:r>
                      <a:endParaRPr lang="de-DE" sz="2000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de-DE" sz="20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Alternative Fuels and the Environment</a:t>
                      </a:r>
                      <a:endParaRPr lang="de-DE" sz="20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5**</a:t>
                      </a:r>
                      <a:endParaRPr lang="de-DE" sz="20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Energy Requirements for the Production of Ethanol</a:t>
                      </a:r>
                      <a:endParaRPr lang="de-DE" sz="20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7452320" y="2780928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Where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does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energy</a:t>
            </a:r>
            <a:r>
              <a:rPr lang="de-DE" b="1" dirty="0" smtClean="0">
                <a:solidFill>
                  <a:schemeClr val="tx2"/>
                </a:solidFill>
              </a:rPr>
              <a:t> in </a:t>
            </a:r>
            <a:r>
              <a:rPr lang="de-DE" b="1" dirty="0" err="1" smtClean="0">
                <a:solidFill>
                  <a:schemeClr val="tx2"/>
                </a:solidFill>
              </a:rPr>
              <a:t>fuels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come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from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Nauja</a:t>
            </a:r>
            <a:r>
              <a:rPr lang="de-DE" b="1" dirty="0" smtClean="0"/>
              <a:t> (15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What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is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structure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of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biodiesel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smtClean="0"/>
              <a:t>Matt (13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What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happens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when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make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ethanol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Quannik</a:t>
            </a:r>
            <a:r>
              <a:rPr lang="de-DE" b="1" dirty="0" smtClean="0"/>
              <a:t>, </a:t>
            </a:r>
            <a:r>
              <a:rPr lang="de-DE" b="1" dirty="0" err="1" smtClean="0"/>
              <a:t>Uputsi</a:t>
            </a:r>
            <a:r>
              <a:rPr lang="de-DE" b="1" dirty="0" smtClean="0"/>
              <a:t>, </a:t>
            </a:r>
            <a:r>
              <a:rPr lang="de-DE" b="1" dirty="0" err="1" smtClean="0"/>
              <a:t>Mrs</a:t>
            </a:r>
            <a:r>
              <a:rPr lang="de-DE" b="1" dirty="0" smtClean="0"/>
              <a:t>. </a:t>
            </a:r>
            <a:r>
              <a:rPr lang="de-DE" b="1" dirty="0" err="1" smtClean="0"/>
              <a:t>Gellar</a:t>
            </a:r>
            <a:r>
              <a:rPr lang="de-DE" b="1" dirty="0" smtClean="0"/>
              <a:t> </a:t>
            </a:r>
            <a:r>
              <a:rPr lang="de-DE" b="1" dirty="0" err="1" smtClean="0"/>
              <a:t>and</a:t>
            </a:r>
            <a:r>
              <a:rPr lang="de-DE" b="1" dirty="0" smtClean="0"/>
              <a:t> Cindy:</a:t>
            </a:r>
            <a:endParaRPr lang="de-DE" b="1" dirty="0"/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Science Exchange </a:t>
            </a:r>
            <a:r>
              <a:rPr lang="de-DE" sz="3600" b="1" dirty="0" err="1" smtClean="0"/>
              <a:t>to</a:t>
            </a:r>
            <a:r>
              <a:rPr lang="de-DE" sz="3600" b="1" dirty="0" smtClean="0"/>
              <a:t> Canada</a:t>
            </a:r>
            <a:endParaRPr lang="de-DE" sz="3600" b="1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 l="10788" t="8485" r="13945" b="72812"/>
          <a:stretch>
            <a:fillRect/>
          </a:stretch>
        </p:blipFill>
        <p:spPr bwMode="auto">
          <a:xfrm>
            <a:off x="0" y="332656"/>
            <a:ext cx="9144000" cy="123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6516216" y="5877272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http://inuvik.ca/</a:t>
            </a:r>
            <a:endParaRPr lang="de-DE" sz="1200" dirty="0"/>
          </a:p>
        </p:txBody>
      </p:sp>
      <p:pic>
        <p:nvPicPr>
          <p:cNvPr id="24578" name="Picture 2" descr="http://members.shaw.ca/pscoquet/Duncan/Chapter01/Pictures/Picture1_0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0848"/>
            <a:ext cx="6192688" cy="4180064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275856" y="5949280"/>
            <a:ext cx="44694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http://members.shaw.ca/pscoquet/Duncan/Chapter01/Pictures/Picture1_03A.jpg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Which</a:t>
            </a:r>
            <a:r>
              <a:rPr lang="de-DE" b="1" dirty="0" smtClean="0">
                <a:solidFill>
                  <a:schemeClr val="tx2"/>
                </a:solidFill>
              </a:rPr>
              <a:t> alternative </a:t>
            </a:r>
            <a:r>
              <a:rPr lang="de-DE" b="1" dirty="0" err="1" smtClean="0">
                <a:solidFill>
                  <a:schemeClr val="tx2"/>
                </a:solidFill>
              </a:rPr>
              <a:t>fuel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has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least </a:t>
            </a:r>
            <a:r>
              <a:rPr lang="de-DE" b="1" dirty="0" err="1" smtClean="0">
                <a:solidFill>
                  <a:schemeClr val="tx2"/>
                </a:solidFill>
              </a:rPr>
              <a:t>emissions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Aput</a:t>
            </a:r>
            <a:r>
              <a:rPr lang="de-DE" b="1" dirty="0" smtClean="0"/>
              <a:t> (16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1"/>
                </a:solidFill>
              </a:rPr>
              <a:t>THANK YOU!!!!</a:t>
            </a:r>
            <a:endParaRPr lang="de-DE" b="1" dirty="0">
              <a:solidFill>
                <a:schemeClr val="accent1"/>
              </a:solidFill>
            </a:endParaRPr>
          </a:p>
        </p:txBody>
      </p:sp>
      <p:pic>
        <p:nvPicPr>
          <p:cNvPr id="4" name="Picture 4" descr="Group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8873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Have</a:t>
            </a:r>
            <a:r>
              <a:rPr lang="de-DE" b="1" dirty="0" smtClean="0">
                <a:solidFill>
                  <a:schemeClr val="tx2"/>
                </a:solidFill>
              </a:rPr>
              <a:t> a </a:t>
            </a:r>
            <a:r>
              <a:rPr lang="de-DE" b="1" dirty="0" err="1" smtClean="0">
                <a:solidFill>
                  <a:schemeClr val="tx2"/>
                </a:solidFill>
              </a:rPr>
              <a:t>Good</a:t>
            </a:r>
            <a:r>
              <a:rPr lang="de-DE" b="1" dirty="0" smtClean="0">
                <a:solidFill>
                  <a:schemeClr val="tx2"/>
                </a:solidFill>
              </a:rPr>
              <a:t> Weekend Trip </a:t>
            </a:r>
            <a:r>
              <a:rPr lang="de-DE" b="1" dirty="0" err="1" smtClean="0">
                <a:solidFill>
                  <a:schemeClr val="tx2"/>
                </a:solidFill>
              </a:rPr>
              <a:t>into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Wild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5602" name="Picture 2" descr="D:\User\Jana\Göttingen - backup 06.10.2014\Master Arbeit\Unterrichtsmaterialien\10174844_616466881771263_585825338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5864197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In </a:t>
            </a:r>
            <a:r>
              <a:rPr lang="de-DE" b="1" dirty="0" err="1" smtClean="0">
                <a:solidFill>
                  <a:schemeClr val="tx2"/>
                </a:solidFill>
              </a:rPr>
              <a:t>Inuvik</a:t>
            </a:r>
            <a:r>
              <a:rPr lang="de-DE" b="1" dirty="0" smtClean="0">
                <a:solidFill>
                  <a:schemeClr val="tx2"/>
                </a:solidFill>
              </a:rPr>
              <a:t>…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4" descr="Group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88733" cy="4392488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580112" y="5877272"/>
            <a:ext cx="2194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http://eastthreesecondary.com/</a:t>
            </a:r>
            <a:endParaRPr lang="de-DE" sz="1200" dirty="0"/>
          </a:p>
        </p:txBody>
      </p:sp>
      <p:pic>
        <p:nvPicPr>
          <p:cNvPr id="3073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052736"/>
            <a:ext cx="1484784" cy="1484784"/>
          </a:xfrm>
          <a:prstGeom prst="rect">
            <a:avLst/>
          </a:prstGeom>
          <a:noFill/>
        </p:spPr>
      </p:pic>
      <p:pic>
        <p:nvPicPr>
          <p:cNvPr id="7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060848"/>
            <a:ext cx="1484784" cy="1484784"/>
          </a:xfrm>
          <a:prstGeom prst="rect">
            <a:avLst/>
          </a:prstGeom>
          <a:noFill/>
        </p:spPr>
      </p:pic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780928"/>
            <a:ext cx="845096" cy="845096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1152128" cy="1152128"/>
          </a:xfrm>
          <a:prstGeom prst="rect">
            <a:avLst/>
          </a:prstGeom>
          <a:noFill/>
        </p:spPr>
      </p:pic>
      <p:pic>
        <p:nvPicPr>
          <p:cNvPr id="10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816"/>
            <a:ext cx="980728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What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took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 so </a:t>
            </a:r>
            <a:r>
              <a:rPr lang="de-DE" b="1" dirty="0" err="1" smtClean="0">
                <a:solidFill>
                  <a:schemeClr val="tx2"/>
                </a:solidFill>
              </a:rPr>
              <a:t>long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/>
          <a:lstStyle/>
          <a:p>
            <a:pPr algn="ctr">
              <a:buNone/>
            </a:pPr>
            <a:r>
              <a:rPr lang="de-DE" b="1" dirty="0" err="1" smtClean="0"/>
              <a:t>Uki</a:t>
            </a:r>
            <a:r>
              <a:rPr lang="de-DE" b="1" dirty="0" smtClean="0"/>
              <a:t> (10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1484784" cy="1484784"/>
          </a:xfrm>
          <a:prstGeom prst="rect">
            <a:avLst/>
          </a:prstGeom>
          <a:noFill/>
        </p:spPr>
      </p:pic>
      <p:pic>
        <p:nvPicPr>
          <p:cNvPr id="11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293096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What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did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 do </a:t>
            </a:r>
            <a:r>
              <a:rPr lang="de-DE" b="1" dirty="0" err="1" smtClean="0">
                <a:solidFill>
                  <a:schemeClr val="tx2"/>
                </a:solidFill>
              </a:rPr>
              <a:t>to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get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fuel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de-DE" b="1" dirty="0" smtClean="0"/>
              <a:t>East </a:t>
            </a:r>
            <a:r>
              <a:rPr lang="de-DE" b="1" dirty="0" err="1" smtClean="0"/>
              <a:t>Three</a:t>
            </a:r>
            <a:r>
              <a:rPr lang="de-DE" b="1" dirty="0" smtClean="0"/>
              <a:t> </a:t>
            </a:r>
            <a:r>
              <a:rPr lang="de-DE" b="1" dirty="0" err="1" smtClean="0"/>
              <a:t>Secondary</a:t>
            </a:r>
            <a:r>
              <a:rPr lang="de-DE" b="1" dirty="0" smtClean="0"/>
              <a:t> School Boys </a:t>
            </a:r>
            <a:r>
              <a:rPr lang="de-DE" b="1" dirty="0" err="1" smtClean="0"/>
              <a:t>Volleball</a:t>
            </a:r>
            <a:r>
              <a:rPr lang="de-DE" b="1" dirty="0" smtClean="0"/>
              <a:t> Team: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1484784" cy="1484784"/>
          </a:xfrm>
          <a:prstGeom prst="rect">
            <a:avLst/>
          </a:prstGeom>
          <a:noFill/>
        </p:spPr>
      </p:pic>
      <p:pic>
        <p:nvPicPr>
          <p:cNvPr id="10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437112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How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did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decide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which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fuel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to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make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de-DE" b="1" dirty="0" smtClean="0"/>
              <a:t>East </a:t>
            </a:r>
            <a:r>
              <a:rPr lang="de-DE" b="1" dirty="0" err="1" smtClean="0"/>
              <a:t>Three</a:t>
            </a:r>
            <a:r>
              <a:rPr lang="de-DE" b="1" dirty="0" smtClean="0"/>
              <a:t> </a:t>
            </a:r>
            <a:r>
              <a:rPr lang="de-DE" b="1" dirty="0" err="1" smtClean="0"/>
              <a:t>Secondary</a:t>
            </a:r>
            <a:r>
              <a:rPr lang="de-DE" b="1" dirty="0" smtClean="0"/>
              <a:t> School Girls </a:t>
            </a:r>
            <a:r>
              <a:rPr lang="de-DE" b="1" dirty="0" err="1" smtClean="0"/>
              <a:t>Volleball</a:t>
            </a:r>
            <a:r>
              <a:rPr lang="de-DE" b="1" dirty="0" smtClean="0"/>
              <a:t> Team: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How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did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you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chose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between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ethanol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and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biodiesel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Aklaq</a:t>
            </a:r>
            <a:r>
              <a:rPr lang="de-DE" b="1" dirty="0" smtClean="0"/>
              <a:t>, </a:t>
            </a:r>
            <a:r>
              <a:rPr lang="de-DE" b="1" dirty="0" err="1" smtClean="0"/>
              <a:t>Siluk</a:t>
            </a:r>
            <a:r>
              <a:rPr lang="de-DE" b="1" dirty="0" smtClean="0"/>
              <a:t>, Malik: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Where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does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energy</a:t>
            </a:r>
            <a:r>
              <a:rPr lang="de-DE" b="1" dirty="0" smtClean="0">
                <a:solidFill>
                  <a:schemeClr val="tx2"/>
                </a:solidFill>
              </a:rPr>
              <a:t> in </a:t>
            </a:r>
            <a:r>
              <a:rPr lang="de-DE" b="1" dirty="0" err="1" smtClean="0">
                <a:solidFill>
                  <a:schemeClr val="tx2"/>
                </a:solidFill>
              </a:rPr>
              <a:t>fuels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come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from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err="1" smtClean="0"/>
              <a:t>Nauja</a:t>
            </a:r>
            <a:r>
              <a:rPr lang="de-DE" b="1" dirty="0" smtClean="0"/>
              <a:t> (15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solidFill>
                  <a:schemeClr val="tx2"/>
                </a:solidFill>
              </a:rPr>
              <a:t>What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is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the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structure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of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biodiesel</a:t>
            </a:r>
            <a:r>
              <a:rPr lang="de-DE" b="1" dirty="0" smtClean="0">
                <a:solidFill>
                  <a:schemeClr val="tx2"/>
                </a:solidFill>
              </a:rPr>
              <a:t>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6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smtClean="0"/>
              <a:t>Matt (13 </a:t>
            </a:r>
            <a:r>
              <a:rPr lang="de-DE" b="1" dirty="0" err="1" smtClean="0"/>
              <a:t>years</a:t>
            </a:r>
            <a:r>
              <a:rPr lang="de-DE" b="1" dirty="0" smtClean="0"/>
              <a:t> </a:t>
            </a:r>
            <a:r>
              <a:rPr lang="de-DE" b="1" dirty="0" err="1" smtClean="0"/>
              <a:t>old</a:t>
            </a:r>
            <a:r>
              <a:rPr lang="de-DE" b="1" dirty="0" smtClean="0"/>
              <a:t>): </a:t>
            </a:r>
          </a:p>
        </p:txBody>
      </p:sp>
      <p:sp>
        <p:nvSpPr>
          <p:cNvPr id="8194" name="AutoShape 2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6" name="AutoShape 4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198" name="AutoShape 6" descr="https://scontent-a-fra.xx.fbcdn.net/hphotos-xap1/v/t1.0-9/10665386_727639637320653_3602614496007576008_n.jpg?oh=973f19f8c1cf8141f074c9c2b89df680&amp;oe=54FC55E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200" name="AutoShape 8" descr="https://scontent-a-fra.xx.fbcdn.net/hphotos-xfp1/v/t1.0-9/10429818_727540620663888_1695824989413354605_n.jpg?oh=509e39a222f16ac4bee77918c51e5848&amp;oe=54FFD0C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484784" cy="1484784"/>
          </a:xfrm>
          <a:prstGeom prst="rect">
            <a:avLst/>
          </a:prstGeom>
          <a:noFill/>
        </p:spPr>
      </p:pic>
      <p:pic>
        <p:nvPicPr>
          <p:cNvPr id="9" name="Picture 1" descr="C:\Users\Jana_User\AppData\Local\Microsoft\Windows\Temporary Internet Files\Content.IE5\XAZK29DD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1484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Bildschirmpräsentation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Larissa-Design</vt:lpstr>
      <vt:lpstr>Science Exchange to Canada</vt:lpstr>
      <vt:lpstr>Science Exchange to Canada</vt:lpstr>
      <vt:lpstr>In Inuvik…</vt:lpstr>
      <vt:lpstr>What took you so long?</vt:lpstr>
      <vt:lpstr>What did you do to get fuel?</vt:lpstr>
      <vt:lpstr>How did you decide which fuel to make?</vt:lpstr>
      <vt:lpstr>How did you chose between ethanol and biodiesel?</vt:lpstr>
      <vt:lpstr>Where does the energy in fuels come from?</vt:lpstr>
      <vt:lpstr>What is the structure of biodiesel?</vt:lpstr>
      <vt:lpstr>What happens when you make ethanol?</vt:lpstr>
      <vt:lpstr>Which alternative fuel has the least emissions?</vt:lpstr>
      <vt:lpstr>Learning in Stations </vt:lpstr>
      <vt:lpstr>Learning in Stations</vt:lpstr>
      <vt:lpstr>Folie 14</vt:lpstr>
      <vt:lpstr>Folie 15</vt:lpstr>
      <vt:lpstr>Learning in Stations </vt:lpstr>
      <vt:lpstr>Where does the energy in fuels come from?</vt:lpstr>
      <vt:lpstr>What is the structure of biodiesel?</vt:lpstr>
      <vt:lpstr>What happens when you make ethanol?</vt:lpstr>
      <vt:lpstr>Which alternative fuel has the least emissions?</vt:lpstr>
      <vt:lpstr>THANK YOU!!!!</vt:lpstr>
      <vt:lpstr>Have a Good Weekend Trip into the Wild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Jana Pfefferle</dc:creator>
  <cp:lastModifiedBy>Jana Pfefferle</cp:lastModifiedBy>
  <cp:revision>25</cp:revision>
  <dcterms:created xsi:type="dcterms:W3CDTF">2014-12-06T13:15:12Z</dcterms:created>
  <dcterms:modified xsi:type="dcterms:W3CDTF">2015-01-17T11:22:42Z</dcterms:modified>
</cp:coreProperties>
</file>