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70" r:id="rId4"/>
    <p:sldId id="262" r:id="rId5"/>
    <p:sldId id="263" r:id="rId6"/>
    <p:sldId id="264" r:id="rId7"/>
    <p:sldId id="266" r:id="rId8"/>
    <p:sldId id="276" r:id="rId9"/>
    <p:sldId id="257" r:id="rId10"/>
    <p:sldId id="277" r:id="rId11"/>
    <p:sldId id="273" r:id="rId12"/>
    <p:sldId id="278" r:id="rId13"/>
    <p:sldId id="272" r:id="rId14"/>
    <p:sldId id="259" r:id="rId15"/>
    <p:sldId id="271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867A2-73B9-4F17-8DB8-7FA95CB29BDD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E41C4-657F-4E4F-968B-DA8A9E98627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Science Exchange </a:t>
            </a:r>
            <a:r>
              <a:rPr lang="de-DE" b="1" dirty="0" err="1" smtClean="0">
                <a:solidFill>
                  <a:schemeClr val="tx2"/>
                </a:solidFill>
              </a:rPr>
              <a:t>to</a:t>
            </a:r>
            <a:r>
              <a:rPr lang="de-DE" b="1" dirty="0" smtClean="0">
                <a:solidFill>
                  <a:schemeClr val="tx2"/>
                </a:solidFill>
              </a:rPr>
              <a:t> Canada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2520280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Project: Alternative </a:t>
            </a:r>
            <a:r>
              <a:rPr lang="de-DE" dirty="0" err="1" smtClean="0">
                <a:solidFill>
                  <a:schemeClr val="tx2"/>
                </a:solidFill>
              </a:rPr>
              <a:t>Fuels</a:t>
            </a:r>
            <a:endParaRPr lang="de-DE" dirty="0" smtClean="0">
              <a:solidFill>
                <a:schemeClr val="tx2"/>
              </a:solidFill>
            </a:endParaRPr>
          </a:p>
          <a:p>
            <a:endParaRPr lang="de-DE" dirty="0">
              <a:solidFill>
                <a:schemeClr val="tx2"/>
              </a:solidFill>
            </a:endParaRPr>
          </a:p>
          <a:p>
            <a:r>
              <a:rPr lang="de-DE" sz="4000" b="1" dirty="0" smtClean="0">
                <a:solidFill>
                  <a:schemeClr val="tx2"/>
                </a:solidFill>
              </a:rPr>
              <a:t>WEEK </a:t>
            </a:r>
            <a:r>
              <a:rPr lang="de-DE" sz="4000" b="1" dirty="0">
                <a:solidFill>
                  <a:schemeClr val="tx2"/>
                </a:solidFill>
              </a:rPr>
              <a:t>4</a:t>
            </a:r>
          </a:p>
        </p:txBody>
      </p:sp>
      <p:pic>
        <p:nvPicPr>
          <p:cNvPr id="9" name="Grafik 8" descr="C:\Users\Jana_User\AppData\Local\Microsoft\Windows\Temporary Internet Files\Content.IE5\GZ0O8FHI\MC900326976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43710" cy="181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Jana_User\AppData\Local\Microsoft\Windows\Temporary Internet Files\Content.IE5\Q3TECIRA\MC90021273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6588224" y="5949280"/>
            <a:ext cx="1824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Ms. Pfefferle</a:t>
            </a:r>
            <a:endParaRPr lang="de-D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In Groups (15 min)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5" name="Inhaltsplatzhalter 3"/>
          <p:cNvGraphicFramePr>
            <a:graphicFrameLocks/>
          </p:cNvGraphicFramePr>
          <p:nvPr/>
        </p:nvGraphicFramePr>
        <p:xfrm>
          <a:off x="467544" y="2204864"/>
          <a:ext cx="8424936" cy="1850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580728"/>
                <a:gridCol w="1440160"/>
                <a:gridCol w="1224136"/>
                <a:gridCol w="1368152"/>
                <a:gridCol w="1440160"/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Special </a:t>
            </a:r>
            <a:r>
              <a:rPr lang="de-DE" b="1" dirty="0" err="1" smtClean="0">
                <a:solidFill>
                  <a:schemeClr val="accent1"/>
                </a:solidFill>
              </a:rPr>
              <a:t>Roles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endParaRPr lang="de-DE" b="1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>
                <a:solidFill>
                  <a:schemeClr val="accent2"/>
                </a:solidFill>
              </a:rPr>
              <a:t>Language </a:t>
            </a:r>
            <a:r>
              <a:rPr lang="de-DE" dirty="0" err="1" smtClean="0">
                <a:solidFill>
                  <a:schemeClr val="accent2"/>
                </a:solidFill>
              </a:rPr>
              <a:t>observer</a:t>
            </a:r>
            <a:r>
              <a:rPr lang="de-DE" dirty="0" smtClean="0"/>
              <a:t>: </a:t>
            </a:r>
            <a:r>
              <a:rPr lang="de-DE" dirty="0" smtClean="0"/>
              <a:t>Name</a:t>
            </a:r>
            <a:endParaRPr lang="de-DE" dirty="0" smtClean="0"/>
          </a:p>
          <a:p>
            <a:pPr lvl="1"/>
            <a:r>
              <a:rPr lang="de-DE" dirty="0" smtClean="0"/>
              <a:t>Watch out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grammar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vocabulary</a:t>
            </a:r>
            <a:r>
              <a:rPr lang="de-DE" dirty="0" smtClean="0"/>
              <a:t>. Take </a:t>
            </a:r>
            <a:r>
              <a:rPr lang="de-DE" dirty="0" err="1" smtClean="0"/>
              <a:t>notes</a:t>
            </a:r>
            <a:r>
              <a:rPr lang="de-DE" dirty="0" smtClean="0"/>
              <a:t>.</a:t>
            </a:r>
          </a:p>
          <a:p>
            <a:pPr lvl="1">
              <a:buNone/>
            </a:pPr>
            <a:r>
              <a:rPr lang="de-DE" dirty="0" smtClean="0"/>
              <a:t> </a:t>
            </a:r>
            <a:endParaRPr lang="de-DE" dirty="0"/>
          </a:p>
          <a:p>
            <a:r>
              <a:rPr lang="de-DE" dirty="0" smtClean="0">
                <a:solidFill>
                  <a:srgbClr val="7030A0"/>
                </a:solidFill>
              </a:rPr>
              <a:t>Content </a:t>
            </a:r>
            <a:r>
              <a:rPr lang="de-DE" dirty="0" err="1" smtClean="0">
                <a:solidFill>
                  <a:srgbClr val="7030A0"/>
                </a:solidFill>
              </a:rPr>
              <a:t>observer</a:t>
            </a:r>
            <a:r>
              <a:rPr lang="de-DE" dirty="0" smtClean="0">
                <a:solidFill>
                  <a:srgbClr val="7030A0"/>
                </a:solidFill>
              </a:rPr>
              <a:t>: </a:t>
            </a:r>
            <a:r>
              <a:rPr lang="de-DE" dirty="0" smtClean="0"/>
              <a:t>Name</a:t>
            </a:r>
            <a:endParaRPr lang="de-DE" dirty="0" smtClean="0">
              <a:solidFill>
                <a:srgbClr val="7030A0"/>
              </a:solidFill>
            </a:endParaRPr>
          </a:p>
          <a:p>
            <a:pPr lvl="1"/>
            <a:r>
              <a:rPr lang="de-DE" dirty="0" smtClean="0"/>
              <a:t>Watch out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chemical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say</a:t>
            </a:r>
            <a:r>
              <a:rPr lang="de-DE" dirty="0" smtClean="0"/>
              <a:t>. Take </a:t>
            </a:r>
            <a:r>
              <a:rPr lang="de-DE" dirty="0" err="1" smtClean="0"/>
              <a:t>notes</a:t>
            </a:r>
            <a:r>
              <a:rPr lang="de-DE" dirty="0" smtClean="0"/>
              <a:t>. 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>
                <a:solidFill>
                  <a:srgbClr val="FFC000"/>
                </a:solidFill>
              </a:rPr>
              <a:t>Jury:  </a:t>
            </a:r>
            <a:r>
              <a:rPr lang="de-DE" dirty="0" smtClean="0"/>
              <a:t>Name</a:t>
            </a:r>
            <a:endParaRPr lang="de-DE" dirty="0" smtClean="0"/>
          </a:p>
          <a:p>
            <a:pPr lvl="1"/>
            <a:r>
              <a:rPr lang="de-DE" dirty="0" smtClean="0"/>
              <a:t>Pay </a:t>
            </a:r>
            <a:r>
              <a:rPr lang="de-DE" dirty="0" err="1" smtClean="0"/>
              <a:t>attention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arguments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decide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wins</a:t>
            </a:r>
            <a:r>
              <a:rPr lang="de-DE" dirty="0" smtClean="0"/>
              <a:t>. </a:t>
            </a:r>
          </a:p>
          <a:p>
            <a:pPr>
              <a:buNone/>
            </a:pPr>
            <a:endParaRPr lang="de-DE" dirty="0" smtClean="0"/>
          </a:p>
          <a:p>
            <a:r>
              <a:rPr lang="de-DE" b="1" dirty="0" err="1" smtClean="0">
                <a:solidFill>
                  <a:schemeClr val="tx2"/>
                </a:solidFill>
              </a:rPr>
              <a:t>Everyone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else</a:t>
            </a:r>
            <a:r>
              <a:rPr lang="de-DE" b="1" dirty="0" smtClean="0">
                <a:solidFill>
                  <a:schemeClr val="tx2"/>
                </a:solidFill>
              </a:rPr>
              <a:t>:  </a:t>
            </a:r>
            <a:r>
              <a:rPr lang="de-DE" dirty="0" err="1" smtClean="0"/>
              <a:t>participants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r>
              <a:rPr lang="de-D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http://redemptiongroups.com/wp-content/uploads/2011/09/fishbow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924675" cy="55626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211960" y="620688"/>
            <a:ext cx="115212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Language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436096" y="764704"/>
            <a:ext cx="115212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Language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2411760" y="5157192"/>
            <a:ext cx="1152128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Content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3635896" y="5373216"/>
            <a:ext cx="1152128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Content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444208" y="1412776"/>
            <a:ext cx="936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JURY</a:t>
            </a:r>
          </a:p>
          <a:p>
            <a:pPr algn="ctr"/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131840" y="764704"/>
            <a:ext cx="936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DE" b="1" dirty="0" smtClean="0"/>
              <a:t>JURY</a:t>
            </a:r>
          </a:p>
          <a:p>
            <a:pPr algn="ctr"/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tx2"/>
                </a:solidFill>
              </a:rPr>
              <a:t>Thank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!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6626" name="Picture 2" descr="http://inuvikphil.files.wordpress.com/2008/08/b-harper-in-inuvik.jpg"/>
          <p:cNvPicPr>
            <a:picLocks noChangeAspect="1" noChangeArrowheads="1"/>
          </p:cNvPicPr>
          <p:nvPr/>
        </p:nvPicPr>
        <p:blipFill>
          <a:blip r:embed="rId2" cstate="print"/>
          <a:srcRect t="26965"/>
          <a:stretch>
            <a:fillRect/>
          </a:stretch>
        </p:blipFill>
        <p:spPr bwMode="auto">
          <a:xfrm>
            <a:off x="2339752" y="1412776"/>
            <a:ext cx="4820543" cy="5242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Goodbye!!!!</a:t>
            </a:r>
            <a:endParaRPr lang="de-DE" b="1" dirty="0">
              <a:solidFill>
                <a:schemeClr val="accent1"/>
              </a:solidFill>
            </a:endParaRPr>
          </a:p>
        </p:txBody>
      </p:sp>
      <p:pic>
        <p:nvPicPr>
          <p:cNvPr id="4" name="Picture 4" descr="Group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8873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7410" name="Picture 2" descr="http://upload.wikimedia.org/wikipedia/commons/c/c3/Air_Canada_Boeing_777-200LR_Toronto_take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673004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Weekend Trip </a:t>
            </a:r>
            <a:r>
              <a:rPr lang="de-DE" b="1" dirty="0" err="1" smtClean="0">
                <a:solidFill>
                  <a:schemeClr val="tx2"/>
                </a:solidFill>
              </a:rPr>
              <a:t>into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Wild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5602" name="Picture 2" descr="D:\User\Jana\Göttingen - backup 06.10.2014\Master Arbeit\Unterrichtsmaterialien\10174844_616466881771263_585825338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5864197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Science Exchange </a:t>
            </a:r>
            <a:r>
              <a:rPr lang="de-DE" sz="3600" b="1" dirty="0" err="1" smtClean="0"/>
              <a:t>to</a:t>
            </a:r>
            <a:r>
              <a:rPr lang="de-DE" sz="3600" b="1" dirty="0" smtClean="0"/>
              <a:t> Canada</a:t>
            </a:r>
            <a:endParaRPr lang="de-DE" sz="3600" b="1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 l="10788" t="8485" r="13945" b="72812"/>
          <a:stretch>
            <a:fillRect/>
          </a:stretch>
        </p:blipFill>
        <p:spPr bwMode="auto">
          <a:xfrm>
            <a:off x="0" y="332656"/>
            <a:ext cx="9144000" cy="123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6516216" y="5877272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http://inuvik.ca/</a:t>
            </a:r>
            <a:endParaRPr lang="de-DE" sz="1200" dirty="0"/>
          </a:p>
        </p:txBody>
      </p:sp>
      <p:pic>
        <p:nvPicPr>
          <p:cNvPr id="24578" name="Picture 2" descr="http://members.shaw.ca/pscoquet/Duncan/Chapter01/Pictures/Picture1_0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6192688" cy="4180064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275856" y="5949280"/>
            <a:ext cx="44694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http://members.shaw.ca/pscoquet/Duncan/Chapter01/Pictures/Picture1_03A.jpg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624067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tx2"/>
                </a:solidFill>
              </a:rPr>
              <a:t>Inform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yourself</a:t>
            </a:r>
            <a:r>
              <a:rPr lang="de-DE" b="1" dirty="0" smtClean="0">
                <a:solidFill>
                  <a:schemeClr val="tx2"/>
                </a:solidFill>
              </a:rPr>
              <a:t>!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dirty="0" smtClean="0"/>
              <a:t>Read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article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out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</a:t>
            </a:r>
            <a:r>
              <a:rPr lang="de-DE" dirty="0" err="1" smtClean="0"/>
              <a:t>Inuvik</a:t>
            </a:r>
            <a:r>
              <a:rPr lang="de-DE" dirty="0" smtClean="0"/>
              <a:t>.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</a:t>
            </a:r>
            <a:r>
              <a:rPr lang="de-DE" dirty="0" err="1" smtClean="0"/>
              <a:t>Inuvik</a:t>
            </a:r>
            <a:r>
              <a:rPr lang="de-DE" dirty="0" smtClean="0"/>
              <a:t>?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short-term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do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?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Being</a:t>
            </a:r>
            <a:r>
              <a:rPr lang="de-DE" dirty="0" smtClean="0">
                <a:solidFill>
                  <a:srgbClr val="FF0000"/>
                </a:solidFill>
              </a:rPr>
              <a:t> an expert </a:t>
            </a:r>
            <a:r>
              <a:rPr lang="de-DE" dirty="0" err="1" smtClean="0">
                <a:solidFill>
                  <a:srgbClr val="FF0000"/>
                </a:solidFill>
              </a:rPr>
              <a:t>now</a:t>
            </a:r>
            <a:r>
              <a:rPr lang="de-DE" dirty="0" smtClean="0">
                <a:solidFill>
                  <a:srgbClr val="FF0000"/>
                </a:solidFill>
              </a:rPr>
              <a:t> on alternative </a:t>
            </a:r>
            <a:r>
              <a:rPr lang="de-DE" dirty="0" err="1" smtClean="0">
                <a:solidFill>
                  <a:srgbClr val="FF0000"/>
                </a:solidFill>
              </a:rPr>
              <a:t>fuels</a:t>
            </a:r>
            <a:r>
              <a:rPr lang="de-DE" dirty="0" smtClean="0">
                <a:solidFill>
                  <a:srgbClr val="FF0000"/>
                </a:solidFill>
              </a:rPr>
              <a:t>, </a:t>
            </a:r>
            <a:r>
              <a:rPr lang="de-DE" dirty="0" err="1" smtClean="0">
                <a:solidFill>
                  <a:srgbClr val="FF0000"/>
                </a:solidFill>
              </a:rPr>
              <a:t>discuss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neighbour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what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advice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could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give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people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Inuvik</a:t>
            </a:r>
            <a:r>
              <a:rPr lang="de-DE" dirty="0" smtClean="0"/>
              <a:t>. </a:t>
            </a:r>
            <a:endParaRPr lang="de-DE" dirty="0"/>
          </a:p>
        </p:txBody>
      </p:sp>
      <p:pic>
        <p:nvPicPr>
          <p:cNvPr id="4098" name="Picture 2" descr="C:\Users\Jana_User\AppData\Local\Microsoft\Windows\Temporary Internet Files\Content.IE5\XAZK29DD\MC9004420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04664"/>
            <a:ext cx="1603375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Help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Inuvik</a:t>
            </a:r>
            <a:r>
              <a:rPr lang="de-DE" b="1" dirty="0" smtClean="0"/>
              <a:t>!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Diesel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Propane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expensive…</a:t>
            </a:r>
          </a:p>
          <a:p>
            <a:pPr>
              <a:buNone/>
            </a:pPr>
            <a:r>
              <a:rPr lang="de-DE" dirty="0" err="1" smtClean="0"/>
              <a:t>What</a:t>
            </a:r>
            <a:r>
              <a:rPr lang="de-DE" dirty="0" smtClean="0"/>
              <a:t> alternatives </a:t>
            </a:r>
            <a:r>
              <a:rPr lang="de-DE" dirty="0" err="1" smtClean="0"/>
              <a:t>does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town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diesel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propane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074" name="AutoShape 2" descr="https://fbcdn-sphotos-f-a.akamaihd.net/hphotos-ak-xpf1/v/t1.0-9/10354095_709865302431420_7298681938906017583_n.jpg?oh=a0d4fe84290bf826fb52727058354093&amp;oe=5515EBA2&amp;__gda__=1427161288_13b0e7aee8a7e3bfd5140d2ea28d86c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75" name="Picture 3" descr="C:\Users\Jana_User\AppData\Local\Microsoft\Windows\Temporary Internet Files\Content.IE5\XAZK29DD\MC9004320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548680"/>
            <a:ext cx="747766" cy="747766"/>
          </a:xfrm>
          <a:prstGeom prst="rect">
            <a:avLst/>
          </a:prstGeom>
          <a:noFill/>
        </p:spPr>
      </p:pic>
      <p:pic>
        <p:nvPicPr>
          <p:cNvPr id="6" name="Picture 3" descr="C:\Users\Jana_User\AppData\Local\Microsoft\Windows\Temporary Internet Files\Content.IE5\XAZK29DD\MC9004320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747766" cy="747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accent1"/>
                </a:solidFill>
              </a:rPr>
              <a:t>Discussion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endParaRPr lang="de-DE" b="1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err="1" smtClean="0"/>
              <a:t>Prepare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side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argument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r>
              <a:rPr lang="de-DE" dirty="0" smtClean="0"/>
              <a:t>. Look in all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worksheets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handouts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weeks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information</a:t>
            </a:r>
            <a:r>
              <a:rPr lang="de-DE" dirty="0" smtClean="0"/>
              <a:t>. </a:t>
            </a:r>
            <a:endParaRPr lang="de-DE" dirty="0"/>
          </a:p>
        </p:txBody>
      </p:sp>
      <p:sp>
        <p:nvSpPr>
          <p:cNvPr id="22530" name="AutoShape 2" descr="https://fbcdn-sphotos-f-a.akamaihd.net/hphotos-ak-xpf1/v/t1.0-9/10354095_709865302431420_7298681938906017583_n.jpg?oh=a0d4fe84290bf826fb52727058354093&amp;oe=5515EBA2&amp;__gda__=1427161288_13b0e7aee8a7e3bfd5140d2ea28d86c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C:\Users\Jana_User\AppData\Local\Microsoft\Windows\Temporary Internet Files\Content.IE5\Q3TECIRA\MC9003013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717032"/>
            <a:ext cx="2664296" cy="2245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In Groups (15 min)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5" name="Inhaltsplatzhalter 3"/>
          <p:cNvGraphicFramePr>
            <a:graphicFrameLocks/>
          </p:cNvGraphicFramePr>
          <p:nvPr/>
        </p:nvGraphicFramePr>
        <p:xfrm>
          <a:off x="467544" y="2204864"/>
          <a:ext cx="8424936" cy="1850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580728"/>
                <a:gridCol w="1440160"/>
                <a:gridCol w="1224136"/>
                <a:gridCol w="1368152"/>
                <a:gridCol w="1440160"/>
              </a:tblGrid>
              <a:tr h="9361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A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4800" b="1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http://redemptiongroups.com/wp-content/uploads/2011/09/fishbow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924675" cy="55626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211960" y="620688"/>
            <a:ext cx="115212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Language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5436096" y="764704"/>
            <a:ext cx="115212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Language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2411760" y="5157192"/>
            <a:ext cx="1152128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Content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3635896" y="5373216"/>
            <a:ext cx="1152128" cy="64633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Content </a:t>
            </a:r>
            <a:r>
              <a:rPr lang="de-DE" b="1" dirty="0" err="1" smtClean="0"/>
              <a:t>observer</a:t>
            </a:r>
            <a:endParaRPr lang="de-DE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6444208" y="1412776"/>
            <a:ext cx="936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JURY</a:t>
            </a:r>
          </a:p>
          <a:p>
            <a:pPr algn="ctr"/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131840" y="764704"/>
            <a:ext cx="93610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DE" b="1" dirty="0" smtClean="0"/>
              <a:t>JURY</a:t>
            </a:r>
          </a:p>
          <a:p>
            <a:pPr algn="ctr"/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Bildschirmpräsentation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Science Exchange to Canada</vt:lpstr>
      <vt:lpstr>Weekend Trip into the Wild</vt:lpstr>
      <vt:lpstr>Science Exchange to Canada</vt:lpstr>
      <vt:lpstr>Folie 4</vt:lpstr>
      <vt:lpstr>Inform yourself!</vt:lpstr>
      <vt:lpstr>Help for Inuvik!</vt:lpstr>
      <vt:lpstr>Discussion </vt:lpstr>
      <vt:lpstr>In Groups (15 min)</vt:lpstr>
      <vt:lpstr>Folie 9</vt:lpstr>
      <vt:lpstr>In Groups (15 min)</vt:lpstr>
      <vt:lpstr>Special Roles </vt:lpstr>
      <vt:lpstr>Folie 12</vt:lpstr>
      <vt:lpstr>Thank you!</vt:lpstr>
      <vt:lpstr>Goodbye!!!!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Exchange to Canada</dc:title>
  <dc:creator>Jana Pfefferle</dc:creator>
  <cp:lastModifiedBy>Jana Pfefferle</cp:lastModifiedBy>
  <cp:revision>24</cp:revision>
  <dcterms:created xsi:type="dcterms:W3CDTF">2014-12-07T13:59:21Z</dcterms:created>
  <dcterms:modified xsi:type="dcterms:W3CDTF">2015-01-17T11:24:15Z</dcterms:modified>
</cp:coreProperties>
</file>