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4" r:id="rId3"/>
    <p:sldId id="265" r:id="rId4"/>
    <p:sldId id="258" r:id="rId5"/>
    <p:sldId id="271" r:id="rId6"/>
    <p:sldId id="259" r:id="rId7"/>
    <p:sldId id="260" r:id="rId8"/>
    <p:sldId id="257" r:id="rId9"/>
    <p:sldId id="261" r:id="rId10"/>
    <p:sldId id="262" r:id="rId11"/>
    <p:sldId id="277" r:id="rId12"/>
    <p:sldId id="275" r:id="rId13"/>
    <p:sldId id="278" r:id="rId14"/>
    <p:sldId id="276" r:id="rId15"/>
    <p:sldId id="266" r:id="rId16"/>
    <p:sldId id="267" r:id="rId17"/>
    <p:sldId id="270" r:id="rId18"/>
    <p:sldId id="268" r:id="rId19"/>
    <p:sldId id="285" r:id="rId20"/>
    <p:sldId id="263" r:id="rId21"/>
    <p:sldId id="283" r:id="rId22"/>
    <p:sldId id="272" r:id="rId23"/>
    <p:sldId id="284" r:id="rId24"/>
    <p:sldId id="273" r:id="rId25"/>
    <p:sldId id="280" r:id="rId26"/>
    <p:sldId id="281" r:id="rId27"/>
    <p:sldId id="279" r:id="rId28"/>
    <p:sldId id="264" r:id="rId29"/>
    <p:sldId id="282" r:id="rId3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3011" autoAdjust="0"/>
  </p:normalViewPr>
  <p:slideViewPr>
    <p:cSldViewPr>
      <p:cViewPr varScale="1">
        <p:scale>
          <a:sx n="68" d="100"/>
          <a:sy n="68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94B8EC-BB71-47C0-A8FA-AD17613BA08D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de-DE"/>
        </a:p>
      </dgm:t>
    </dgm:pt>
    <dgm:pt modelId="{E4E834A5-4BAF-41DE-81E7-8B7B43F6A517}">
      <dgm:prSet phldrT="[Text]"/>
      <dgm:spPr/>
      <dgm:t>
        <a:bodyPr/>
        <a:lstStyle/>
        <a:p>
          <a:r>
            <a:rPr lang="de-DE" b="1" dirty="0" smtClean="0"/>
            <a:t>Day 1,2</a:t>
          </a:r>
          <a:endParaRPr lang="de-DE" b="1" dirty="0"/>
        </a:p>
      </dgm:t>
    </dgm:pt>
    <dgm:pt modelId="{1B2A3315-54B1-4F51-979D-552F3C2A9CD0}" type="parTrans" cxnId="{AF76C7D9-71CE-4EB7-B5B7-F4B971ED68E6}">
      <dgm:prSet/>
      <dgm:spPr/>
      <dgm:t>
        <a:bodyPr/>
        <a:lstStyle/>
        <a:p>
          <a:endParaRPr lang="de-DE"/>
        </a:p>
      </dgm:t>
    </dgm:pt>
    <dgm:pt modelId="{D34CD843-9A4C-4B3F-B0FD-5191C093BBD4}" type="sibTrans" cxnId="{AF76C7D9-71CE-4EB7-B5B7-F4B971ED68E6}">
      <dgm:prSet/>
      <dgm:spPr/>
      <dgm:t>
        <a:bodyPr/>
        <a:lstStyle/>
        <a:p>
          <a:endParaRPr lang="de-DE"/>
        </a:p>
      </dgm:t>
    </dgm:pt>
    <dgm:pt modelId="{2EE66BC9-BE0C-4BB1-9651-2284F7AF85D7}">
      <dgm:prSet phldrT="[Text]"/>
      <dgm:spPr/>
      <dgm:t>
        <a:bodyPr/>
        <a:lstStyle/>
        <a:p>
          <a:r>
            <a:rPr lang="en-US" dirty="0" smtClean="0"/>
            <a:t>Getting to know the school</a:t>
          </a:r>
          <a:endParaRPr lang="de-DE" dirty="0"/>
        </a:p>
      </dgm:t>
    </dgm:pt>
    <dgm:pt modelId="{9A7F6548-307B-49E2-A763-9A827F30F5F4}" type="parTrans" cxnId="{BE7797EC-C7F6-45EC-8486-3C9BBC86A077}">
      <dgm:prSet/>
      <dgm:spPr/>
      <dgm:t>
        <a:bodyPr/>
        <a:lstStyle/>
        <a:p>
          <a:endParaRPr lang="de-DE"/>
        </a:p>
      </dgm:t>
    </dgm:pt>
    <dgm:pt modelId="{3C710581-A440-4446-B934-AD6993F6344C}" type="sibTrans" cxnId="{BE7797EC-C7F6-45EC-8486-3C9BBC86A077}">
      <dgm:prSet/>
      <dgm:spPr/>
      <dgm:t>
        <a:bodyPr/>
        <a:lstStyle/>
        <a:p>
          <a:endParaRPr lang="de-DE"/>
        </a:p>
      </dgm:t>
    </dgm:pt>
    <dgm:pt modelId="{55774A70-14F6-426A-81B7-65C802DB1166}">
      <dgm:prSet phldrT="[Text]"/>
      <dgm:spPr/>
      <dgm:t>
        <a:bodyPr/>
        <a:lstStyle/>
        <a:p>
          <a:r>
            <a:rPr lang="en-US" dirty="0" smtClean="0"/>
            <a:t>Attending grade 10 classes</a:t>
          </a:r>
          <a:endParaRPr lang="de-DE" dirty="0"/>
        </a:p>
      </dgm:t>
    </dgm:pt>
    <dgm:pt modelId="{F3AD082E-B9C3-4A29-BF5D-798F76927563}" type="parTrans" cxnId="{D706DF67-E33C-4E79-8C5B-E3C77745C6E7}">
      <dgm:prSet/>
      <dgm:spPr/>
      <dgm:t>
        <a:bodyPr/>
        <a:lstStyle/>
        <a:p>
          <a:endParaRPr lang="de-DE"/>
        </a:p>
      </dgm:t>
    </dgm:pt>
    <dgm:pt modelId="{13E04310-1E03-4CCB-A887-5A7E3EEBFD49}" type="sibTrans" cxnId="{D706DF67-E33C-4E79-8C5B-E3C77745C6E7}">
      <dgm:prSet/>
      <dgm:spPr/>
      <dgm:t>
        <a:bodyPr/>
        <a:lstStyle/>
        <a:p>
          <a:endParaRPr lang="de-DE"/>
        </a:p>
      </dgm:t>
    </dgm:pt>
    <dgm:pt modelId="{52E36D73-7835-4DF9-85E2-A1F5E8F69759}">
      <dgm:prSet phldrT="[Text]"/>
      <dgm:spPr/>
      <dgm:t>
        <a:bodyPr/>
        <a:lstStyle/>
        <a:p>
          <a:r>
            <a:rPr lang="de-DE" b="1" dirty="0" smtClean="0"/>
            <a:t>Day 3-6</a:t>
          </a:r>
          <a:endParaRPr lang="de-DE" b="1" dirty="0"/>
        </a:p>
      </dgm:t>
    </dgm:pt>
    <dgm:pt modelId="{40BC4A51-8C31-4ECE-A887-88701788C09F}" type="parTrans" cxnId="{13C88A37-CEE1-41F5-8FD7-B1642D66580E}">
      <dgm:prSet/>
      <dgm:spPr/>
      <dgm:t>
        <a:bodyPr/>
        <a:lstStyle/>
        <a:p>
          <a:endParaRPr lang="de-DE"/>
        </a:p>
      </dgm:t>
    </dgm:pt>
    <dgm:pt modelId="{35F414EA-3C6B-4376-9F48-9595B89C69F0}" type="sibTrans" cxnId="{13C88A37-CEE1-41F5-8FD7-B1642D66580E}">
      <dgm:prSet/>
      <dgm:spPr/>
      <dgm:t>
        <a:bodyPr/>
        <a:lstStyle/>
        <a:p>
          <a:endParaRPr lang="de-DE"/>
        </a:p>
      </dgm:t>
    </dgm:pt>
    <dgm:pt modelId="{7FFCC5BD-DB04-4964-AAEB-93F3D11194D0}">
      <dgm:prSet phldrT="[Text]"/>
      <dgm:spPr/>
      <dgm:t>
        <a:bodyPr/>
        <a:lstStyle/>
        <a:p>
          <a:r>
            <a:rPr lang="de-DE" dirty="0" smtClean="0"/>
            <a:t>Experiments on alternative </a:t>
          </a:r>
          <a:r>
            <a:rPr lang="de-DE" dirty="0" err="1" smtClean="0"/>
            <a:t>fuels</a:t>
          </a:r>
          <a:r>
            <a:rPr lang="de-DE" dirty="0" smtClean="0"/>
            <a:t> </a:t>
          </a:r>
          <a:endParaRPr lang="de-DE" dirty="0"/>
        </a:p>
      </dgm:t>
    </dgm:pt>
    <dgm:pt modelId="{E8DA2DF3-69DD-43C2-AF5E-F4F99FDB6BB6}" type="parTrans" cxnId="{CD87B332-401C-4D65-B47E-E9C65FC98AB0}">
      <dgm:prSet/>
      <dgm:spPr/>
      <dgm:t>
        <a:bodyPr/>
        <a:lstStyle/>
        <a:p>
          <a:endParaRPr lang="de-DE"/>
        </a:p>
      </dgm:t>
    </dgm:pt>
    <dgm:pt modelId="{6B64A90A-3EA6-4889-9BC5-C5E470793CD4}" type="sibTrans" cxnId="{CD87B332-401C-4D65-B47E-E9C65FC98AB0}">
      <dgm:prSet/>
      <dgm:spPr/>
      <dgm:t>
        <a:bodyPr/>
        <a:lstStyle/>
        <a:p>
          <a:endParaRPr lang="de-DE"/>
        </a:p>
      </dgm:t>
    </dgm:pt>
    <dgm:pt modelId="{35761311-C2AA-4BD2-AE8A-1E49718E3203}">
      <dgm:prSet phldrT="[Text]"/>
      <dgm:spPr/>
      <dgm:t>
        <a:bodyPr/>
        <a:lstStyle/>
        <a:p>
          <a:r>
            <a:rPr lang="de-DE" dirty="0" err="1" smtClean="0"/>
            <a:t>Presentation</a:t>
          </a:r>
          <a:r>
            <a:rPr lang="de-DE" dirty="0" smtClean="0"/>
            <a:t>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results</a:t>
          </a:r>
          <a:r>
            <a:rPr lang="de-DE" dirty="0" smtClean="0"/>
            <a:t>/lab </a:t>
          </a:r>
          <a:r>
            <a:rPr lang="de-DE" dirty="0" err="1" smtClean="0"/>
            <a:t>reports</a:t>
          </a:r>
          <a:endParaRPr lang="de-DE" dirty="0"/>
        </a:p>
      </dgm:t>
    </dgm:pt>
    <dgm:pt modelId="{8EF2F2AE-3F02-41DC-B98B-8E1CAC9B2FBB}" type="parTrans" cxnId="{3BAFAD78-D19C-4A6D-B8CF-916F8C8A5FD0}">
      <dgm:prSet/>
      <dgm:spPr/>
      <dgm:t>
        <a:bodyPr/>
        <a:lstStyle/>
        <a:p>
          <a:endParaRPr lang="de-DE"/>
        </a:p>
      </dgm:t>
    </dgm:pt>
    <dgm:pt modelId="{7D33D5B8-2728-4ABF-AC10-C05F51F1FBE8}" type="sibTrans" cxnId="{3BAFAD78-D19C-4A6D-B8CF-916F8C8A5FD0}">
      <dgm:prSet/>
      <dgm:spPr/>
      <dgm:t>
        <a:bodyPr/>
        <a:lstStyle/>
        <a:p>
          <a:endParaRPr lang="de-DE"/>
        </a:p>
      </dgm:t>
    </dgm:pt>
    <dgm:pt modelId="{3D59A409-7F13-44BE-88F9-B4BC4579C76F}">
      <dgm:prSet phldrT="[Text]"/>
      <dgm:spPr/>
      <dgm:t>
        <a:bodyPr/>
        <a:lstStyle/>
        <a:p>
          <a:r>
            <a:rPr lang="de-DE" b="1" dirty="0" smtClean="0"/>
            <a:t>Day 7,8</a:t>
          </a:r>
          <a:endParaRPr lang="de-DE" b="1" dirty="0"/>
        </a:p>
      </dgm:t>
    </dgm:pt>
    <dgm:pt modelId="{5604F433-D73D-46E0-BCEE-3CBDC5800CF8}" type="parTrans" cxnId="{778CA16B-927B-44DC-A6B6-550FCB0610BF}">
      <dgm:prSet/>
      <dgm:spPr/>
      <dgm:t>
        <a:bodyPr/>
        <a:lstStyle/>
        <a:p>
          <a:endParaRPr lang="de-DE"/>
        </a:p>
      </dgm:t>
    </dgm:pt>
    <dgm:pt modelId="{3A74715B-C068-4FDF-89F5-E354F66EE59E}" type="sibTrans" cxnId="{778CA16B-927B-44DC-A6B6-550FCB0610BF}">
      <dgm:prSet/>
      <dgm:spPr/>
      <dgm:t>
        <a:bodyPr/>
        <a:lstStyle/>
        <a:p>
          <a:endParaRPr lang="de-DE"/>
        </a:p>
      </dgm:t>
    </dgm:pt>
    <dgm:pt modelId="{E70D2F5D-34C0-4D92-B4F0-A2ED11D95C0F}">
      <dgm:prSet phldrT="[Text]"/>
      <dgm:spPr/>
      <dgm:t>
        <a:bodyPr/>
        <a:lstStyle/>
        <a:p>
          <a:r>
            <a:rPr lang="de-DE" dirty="0" err="1" smtClean="0"/>
            <a:t>Theoretical</a:t>
          </a:r>
          <a:r>
            <a:rPr lang="de-DE" dirty="0" smtClean="0"/>
            <a:t> </a:t>
          </a:r>
          <a:r>
            <a:rPr lang="de-DE" dirty="0" err="1" smtClean="0"/>
            <a:t>background</a:t>
          </a:r>
          <a:r>
            <a:rPr lang="de-DE" dirty="0" smtClean="0"/>
            <a:t> </a:t>
          </a:r>
          <a:r>
            <a:rPr lang="de-DE" dirty="0" err="1" smtClean="0"/>
            <a:t>of</a:t>
          </a:r>
          <a:r>
            <a:rPr lang="de-DE" dirty="0" smtClean="0"/>
            <a:t> </a:t>
          </a:r>
          <a:r>
            <a:rPr lang="de-DE" dirty="0" err="1" smtClean="0"/>
            <a:t>experiments</a:t>
          </a:r>
          <a:endParaRPr lang="de-DE" dirty="0"/>
        </a:p>
      </dgm:t>
    </dgm:pt>
    <dgm:pt modelId="{E8490922-824B-4E4D-8542-C032B7E78AF9}" type="parTrans" cxnId="{22A4DA50-D42C-438B-8E47-09ED003FF846}">
      <dgm:prSet/>
      <dgm:spPr/>
      <dgm:t>
        <a:bodyPr/>
        <a:lstStyle/>
        <a:p>
          <a:endParaRPr lang="de-DE"/>
        </a:p>
      </dgm:t>
    </dgm:pt>
    <dgm:pt modelId="{8D3CE099-36CD-4881-B9CB-4ED62BDB3CE8}" type="sibTrans" cxnId="{22A4DA50-D42C-438B-8E47-09ED003FF846}">
      <dgm:prSet/>
      <dgm:spPr/>
      <dgm:t>
        <a:bodyPr/>
        <a:lstStyle/>
        <a:p>
          <a:endParaRPr lang="de-DE"/>
        </a:p>
      </dgm:t>
    </dgm:pt>
    <dgm:pt modelId="{1B0E0173-DD5E-47E8-9D2F-82F487939E30}">
      <dgm:prSet/>
      <dgm:spPr/>
      <dgm:t>
        <a:bodyPr/>
        <a:lstStyle/>
        <a:p>
          <a:r>
            <a:rPr lang="de-DE" b="1" dirty="0" smtClean="0"/>
            <a:t>Day 9</a:t>
          </a:r>
          <a:endParaRPr lang="de-DE" b="1" dirty="0"/>
        </a:p>
      </dgm:t>
    </dgm:pt>
    <dgm:pt modelId="{69445D91-540E-466C-BA2D-4C021648C16A}" type="parTrans" cxnId="{C1B802E5-36E3-4B9F-9F3A-809C6F99D0E2}">
      <dgm:prSet/>
      <dgm:spPr/>
      <dgm:t>
        <a:bodyPr/>
        <a:lstStyle/>
        <a:p>
          <a:endParaRPr lang="de-DE"/>
        </a:p>
      </dgm:t>
    </dgm:pt>
    <dgm:pt modelId="{A9C6BBEA-1125-461F-BCBE-D5CAFCB834A3}" type="sibTrans" cxnId="{C1B802E5-36E3-4B9F-9F3A-809C6F99D0E2}">
      <dgm:prSet/>
      <dgm:spPr/>
      <dgm:t>
        <a:bodyPr/>
        <a:lstStyle/>
        <a:p>
          <a:endParaRPr lang="de-DE"/>
        </a:p>
      </dgm:t>
    </dgm:pt>
    <dgm:pt modelId="{DB7BE0B1-12BC-44BC-883B-AA60013A709F}">
      <dgm:prSet/>
      <dgm:spPr/>
      <dgm:t>
        <a:bodyPr/>
        <a:lstStyle/>
        <a:p>
          <a:pPr algn="l"/>
          <a:r>
            <a:rPr lang="de-DE" dirty="0" err="1" smtClean="0"/>
            <a:t>Presentation</a:t>
          </a:r>
          <a:r>
            <a:rPr lang="de-DE" dirty="0" smtClean="0"/>
            <a:t> Day</a:t>
          </a:r>
          <a:endParaRPr lang="de-DE" dirty="0"/>
        </a:p>
      </dgm:t>
    </dgm:pt>
    <dgm:pt modelId="{54AF6E2B-7475-42D0-94DA-941D184259DD}" type="parTrans" cxnId="{31D6A358-9F91-4998-915D-9FF53D0DFC19}">
      <dgm:prSet/>
      <dgm:spPr/>
      <dgm:t>
        <a:bodyPr/>
        <a:lstStyle/>
        <a:p>
          <a:endParaRPr lang="de-DE"/>
        </a:p>
      </dgm:t>
    </dgm:pt>
    <dgm:pt modelId="{AB57683B-5A59-4D10-B8E2-E8537ADEF60D}" type="sibTrans" cxnId="{31D6A358-9F91-4998-915D-9FF53D0DFC19}">
      <dgm:prSet/>
      <dgm:spPr/>
      <dgm:t>
        <a:bodyPr/>
        <a:lstStyle/>
        <a:p>
          <a:endParaRPr lang="de-DE"/>
        </a:p>
      </dgm:t>
    </dgm:pt>
    <dgm:pt modelId="{B1A0F25F-450C-4199-9E26-6BA12E388DF3}" type="pres">
      <dgm:prSet presAssocID="{7A94B8EC-BB71-47C0-A8FA-AD17613BA08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2EC72374-246C-44CD-98BB-0733F1C3B180}" type="pres">
      <dgm:prSet presAssocID="{E4E834A5-4BAF-41DE-81E7-8B7B43F6A517}" presName="composite" presStyleCnt="0"/>
      <dgm:spPr/>
    </dgm:pt>
    <dgm:pt modelId="{442033FA-C44B-43E3-88CB-9B4D118665AF}" type="pres">
      <dgm:prSet presAssocID="{E4E834A5-4BAF-41DE-81E7-8B7B43F6A51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2528C0-AFFA-4927-BDA0-EC51352F5BBC}" type="pres">
      <dgm:prSet presAssocID="{E4E834A5-4BAF-41DE-81E7-8B7B43F6A51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A5CFF3FF-7751-44F6-AADB-39A94A317862}" type="pres">
      <dgm:prSet presAssocID="{D34CD843-9A4C-4B3F-B0FD-5191C093BBD4}" presName="sp" presStyleCnt="0"/>
      <dgm:spPr/>
    </dgm:pt>
    <dgm:pt modelId="{B0439D4C-AA8E-446F-BE22-5D5FC4675E20}" type="pres">
      <dgm:prSet presAssocID="{52E36D73-7835-4DF9-85E2-A1F5E8F69759}" presName="composite" presStyleCnt="0"/>
      <dgm:spPr/>
    </dgm:pt>
    <dgm:pt modelId="{1DD8074D-2227-49F6-A7C4-53D31A7602F2}" type="pres">
      <dgm:prSet presAssocID="{52E36D73-7835-4DF9-85E2-A1F5E8F6975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2EFC10B-40EA-487C-A453-216C1464AFB7}" type="pres">
      <dgm:prSet presAssocID="{52E36D73-7835-4DF9-85E2-A1F5E8F6975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99C34E5-84E0-4468-B7CE-81047EFCF67D}" type="pres">
      <dgm:prSet presAssocID="{35F414EA-3C6B-4376-9F48-9595B89C69F0}" presName="sp" presStyleCnt="0"/>
      <dgm:spPr/>
    </dgm:pt>
    <dgm:pt modelId="{6819B3B8-6442-4C05-B9D0-928638063735}" type="pres">
      <dgm:prSet presAssocID="{3D59A409-7F13-44BE-88F9-B4BC4579C76F}" presName="composite" presStyleCnt="0"/>
      <dgm:spPr/>
    </dgm:pt>
    <dgm:pt modelId="{14A00149-021C-4570-9A50-7C5F6CF88F1A}" type="pres">
      <dgm:prSet presAssocID="{3D59A409-7F13-44BE-88F9-B4BC4579C76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7FA8FB7-463F-4E83-A94E-6603DB9E7507}" type="pres">
      <dgm:prSet presAssocID="{3D59A409-7F13-44BE-88F9-B4BC4579C76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683F728-144F-460A-9A1B-EE27B903D12D}" type="pres">
      <dgm:prSet presAssocID="{3A74715B-C068-4FDF-89F5-E354F66EE59E}" presName="sp" presStyleCnt="0"/>
      <dgm:spPr/>
    </dgm:pt>
    <dgm:pt modelId="{9B83C804-0AC8-44C6-844B-6748B84CCB8A}" type="pres">
      <dgm:prSet presAssocID="{1B0E0173-DD5E-47E8-9D2F-82F487939E30}" presName="composite" presStyleCnt="0"/>
      <dgm:spPr/>
    </dgm:pt>
    <dgm:pt modelId="{D60018E5-6EF5-40B2-8110-48A89142B883}" type="pres">
      <dgm:prSet presAssocID="{1B0E0173-DD5E-47E8-9D2F-82F487939E3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DAC47D5-23C4-4DDC-95A8-88287E793A32}" type="pres">
      <dgm:prSet presAssocID="{1B0E0173-DD5E-47E8-9D2F-82F487939E30}" presName="descendantText" presStyleLbl="alignAcc1" presStyleIdx="3" presStyleCnt="4" custLinFactNeighborX="8138" custLinFactNeighborY="68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5BE7B78D-4090-4C44-A5AE-9AEAA58E00B8}" type="presOf" srcId="{7FFCC5BD-DB04-4964-AAEB-93F3D11194D0}" destId="{F2EFC10B-40EA-487C-A453-216C1464AFB7}" srcOrd="0" destOrd="0" presId="urn:microsoft.com/office/officeart/2005/8/layout/chevron2"/>
    <dgm:cxn modelId="{CD87B332-401C-4D65-B47E-E9C65FC98AB0}" srcId="{52E36D73-7835-4DF9-85E2-A1F5E8F69759}" destId="{7FFCC5BD-DB04-4964-AAEB-93F3D11194D0}" srcOrd="0" destOrd="0" parTransId="{E8DA2DF3-69DD-43C2-AF5E-F4F99FDB6BB6}" sibTransId="{6B64A90A-3EA6-4889-9BC5-C5E470793CD4}"/>
    <dgm:cxn modelId="{C1B802E5-36E3-4B9F-9F3A-809C6F99D0E2}" srcId="{7A94B8EC-BB71-47C0-A8FA-AD17613BA08D}" destId="{1B0E0173-DD5E-47E8-9D2F-82F487939E30}" srcOrd="3" destOrd="0" parTransId="{69445D91-540E-466C-BA2D-4C021648C16A}" sibTransId="{A9C6BBEA-1125-461F-BCBE-D5CAFCB834A3}"/>
    <dgm:cxn modelId="{0E8B2D70-036B-4B57-AD6E-A56832AA96CB}" type="presOf" srcId="{52E36D73-7835-4DF9-85E2-A1F5E8F69759}" destId="{1DD8074D-2227-49F6-A7C4-53D31A7602F2}" srcOrd="0" destOrd="0" presId="urn:microsoft.com/office/officeart/2005/8/layout/chevron2"/>
    <dgm:cxn modelId="{13C88A37-CEE1-41F5-8FD7-B1642D66580E}" srcId="{7A94B8EC-BB71-47C0-A8FA-AD17613BA08D}" destId="{52E36D73-7835-4DF9-85E2-A1F5E8F69759}" srcOrd="1" destOrd="0" parTransId="{40BC4A51-8C31-4ECE-A887-88701788C09F}" sibTransId="{35F414EA-3C6B-4376-9F48-9595B89C69F0}"/>
    <dgm:cxn modelId="{3DF268F2-E5B9-4022-8D54-01E119E1DDC2}" type="presOf" srcId="{E70D2F5D-34C0-4D92-B4F0-A2ED11D95C0F}" destId="{87FA8FB7-463F-4E83-A94E-6603DB9E7507}" srcOrd="0" destOrd="0" presId="urn:microsoft.com/office/officeart/2005/8/layout/chevron2"/>
    <dgm:cxn modelId="{22A4DA50-D42C-438B-8E47-09ED003FF846}" srcId="{3D59A409-7F13-44BE-88F9-B4BC4579C76F}" destId="{E70D2F5D-34C0-4D92-B4F0-A2ED11D95C0F}" srcOrd="0" destOrd="0" parTransId="{E8490922-824B-4E4D-8542-C032B7E78AF9}" sibTransId="{8D3CE099-36CD-4881-B9CB-4ED62BDB3CE8}"/>
    <dgm:cxn modelId="{4D03F0B9-2988-4A79-90EC-EFE40E645FC0}" type="presOf" srcId="{1B0E0173-DD5E-47E8-9D2F-82F487939E30}" destId="{D60018E5-6EF5-40B2-8110-48A89142B883}" srcOrd="0" destOrd="0" presId="urn:microsoft.com/office/officeart/2005/8/layout/chevron2"/>
    <dgm:cxn modelId="{D706DF67-E33C-4E79-8C5B-E3C77745C6E7}" srcId="{E4E834A5-4BAF-41DE-81E7-8B7B43F6A517}" destId="{55774A70-14F6-426A-81B7-65C802DB1166}" srcOrd="1" destOrd="0" parTransId="{F3AD082E-B9C3-4A29-BF5D-798F76927563}" sibTransId="{13E04310-1E03-4CCB-A887-5A7E3EEBFD49}"/>
    <dgm:cxn modelId="{F6C57BCD-E630-45F4-9E76-567034E7FBA7}" type="presOf" srcId="{35761311-C2AA-4BD2-AE8A-1E49718E3203}" destId="{F2EFC10B-40EA-487C-A453-216C1464AFB7}" srcOrd="0" destOrd="1" presId="urn:microsoft.com/office/officeart/2005/8/layout/chevron2"/>
    <dgm:cxn modelId="{BE4EDB1D-713F-4541-90EF-3D2D01B3A3A9}" type="presOf" srcId="{2EE66BC9-BE0C-4BB1-9651-2284F7AF85D7}" destId="{D42528C0-AFFA-4927-BDA0-EC51352F5BBC}" srcOrd="0" destOrd="0" presId="urn:microsoft.com/office/officeart/2005/8/layout/chevron2"/>
    <dgm:cxn modelId="{6D8ED788-E683-479E-AD4F-38386E827015}" type="presOf" srcId="{E4E834A5-4BAF-41DE-81E7-8B7B43F6A517}" destId="{442033FA-C44B-43E3-88CB-9B4D118665AF}" srcOrd="0" destOrd="0" presId="urn:microsoft.com/office/officeart/2005/8/layout/chevron2"/>
    <dgm:cxn modelId="{5B1D4FFC-0A3D-419F-823C-DB51CA06ADF7}" type="presOf" srcId="{3D59A409-7F13-44BE-88F9-B4BC4579C76F}" destId="{14A00149-021C-4570-9A50-7C5F6CF88F1A}" srcOrd="0" destOrd="0" presId="urn:microsoft.com/office/officeart/2005/8/layout/chevron2"/>
    <dgm:cxn modelId="{EEC4F3BB-91CC-4C9C-82D2-8194C3CFBFA3}" type="presOf" srcId="{7A94B8EC-BB71-47C0-A8FA-AD17613BA08D}" destId="{B1A0F25F-450C-4199-9E26-6BA12E388DF3}" srcOrd="0" destOrd="0" presId="urn:microsoft.com/office/officeart/2005/8/layout/chevron2"/>
    <dgm:cxn modelId="{D7846DB1-F225-4DE1-9B0D-9EE677B1CAFC}" type="presOf" srcId="{DB7BE0B1-12BC-44BC-883B-AA60013A709F}" destId="{1DAC47D5-23C4-4DDC-95A8-88287E793A32}" srcOrd="0" destOrd="0" presId="urn:microsoft.com/office/officeart/2005/8/layout/chevron2"/>
    <dgm:cxn modelId="{778CA16B-927B-44DC-A6B6-550FCB0610BF}" srcId="{7A94B8EC-BB71-47C0-A8FA-AD17613BA08D}" destId="{3D59A409-7F13-44BE-88F9-B4BC4579C76F}" srcOrd="2" destOrd="0" parTransId="{5604F433-D73D-46E0-BCEE-3CBDC5800CF8}" sibTransId="{3A74715B-C068-4FDF-89F5-E354F66EE59E}"/>
    <dgm:cxn modelId="{0260E1CE-417E-4F3A-B5CD-D1BA6E1A884C}" type="presOf" srcId="{55774A70-14F6-426A-81B7-65C802DB1166}" destId="{D42528C0-AFFA-4927-BDA0-EC51352F5BBC}" srcOrd="0" destOrd="1" presId="urn:microsoft.com/office/officeart/2005/8/layout/chevron2"/>
    <dgm:cxn modelId="{AF76C7D9-71CE-4EB7-B5B7-F4B971ED68E6}" srcId="{7A94B8EC-BB71-47C0-A8FA-AD17613BA08D}" destId="{E4E834A5-4BAF-41DE-81E7-8B7B43F6A517}" srcOrd="0" destOrd="0" parTransId="{1B2A3315-54B1-4F51-979D-552F3C2A9CD0}" sibTransId="{D34CD843-9A4C-4B3F-B0FD-5191C093BBD4}"/>
    <dgm:cxn modelId="{31D6A358-9F91-4998-915D-9FF53D0DFC19}" srcId="{1B0E0173-DD5E-47E8-9D2F-82F487939E30}" destId="{DB7BE0B1-12BC-44BC-883B-AA60013A709F}" srcOrd="0" destOrd="0" parTransId="{54AF6E2B-7475-42D0-94DA-941D184259DD}" sibTransId="{AB57683B-5A59-4D10-B8E2-E8537ADEF60D}"/>
    <dgm:cxn modelId="{BE7797EC-C7F6-45EC-8486-3C9BBC86A077}" srcId="{E4E834A5-4BAF-41DE-81E7-8B7B43F6A517}" destId="{2EE66BC9-BE0C-4BB1-9651-2284F7AF85D7}" srcOrd="0" destOrd="0" parTransId="{9A7F6548-307B-49E2-A763-9A827F30F5F4}" sibTransId="{3C710581-A440-4446-B934-AD6993F6344C}"/>
    <dgm:cxn modelId="{3BAFAD78-D19C-4A6D-B8CF-916F8C8A5FD0}" srcId="{52E36D73-7835-4DF9-85E2-A1F5E8F69759}" destId="{35761311-C2AA-4BD2-AE8A-1E49718E3203}" srcOrd="1" destOrd="0" parTransId="{8EF2F2AE-3F02-41DC-B98B-8E1CAC9B2FBB}" sibTransId="{7D33D5B8-2728-4ABF-AC10-C05F51F1FBE8}"/>
    <dgm:cxn modelId="{2DE31997-8DEB-4A00-98DC-18A4AE731D4F}" type="presParOf" srcId="{B1A0F25F-450C-4199-9E26-6BA12E388DF3}" destId="{2EC72374-246C-44CD-98BB-0733F1C3B180}" srcOrd="0" destOrd="0" presId="urn:microsoft.com/office/officeart/2005/8/layout/chevron2"/>
    <dgm:cxn modelId="{6EF58C18-68EF-4865-BAA0-5820D87FDFE2}" type="presParOf" srcId="{2EC72374-246C-44CD-98BB-0733F1C3B180}" destId="{442033FA-C44B-43E3-88CB-9B4D118665AF}" srcOrd="0" destOrd="0" presId="urn:microsoft.com/office/officeart/2005/8/layout/chevron2"/>
    <dgm:cxn modelId="{6B99F0A7-C494-4C9B-9952-3B32B1599BB5}" type="presParOf" srcId="{2EC72374-246C-44CD-98BB-0733F1C3B180}" destId="{D42528C0-AFFA-4927-BDA0-EC51352F5BBC}" srcOrd="1" destOrd="0" presId="urn:microsoft.com/office/officeart/2005/8/layout/chevron2"/>
    <dgm:cxn modelId="{C933B48B-08A1-4759-B8B8-37705A66AB0B}" type="presParOf" srcId="{B1A0F25F-450C-4199-9E26-6BA12E388DF3}" destId="{A5CFF3FF-7751-44F6-AADB-39A94A317862}" srcOrd="1" destOrd="0" presId="urn:microsoft.com/office/officeart/2005/8/layout/chevron2"/>
    <dgm:cxn modelId="{2C424B7D-A73C-4DB3-BE80-65DCA00CFDC7}" type="presParOf" srcId="{B1A0F25F-450C-4199-9E26-6BA12E388DF3}" destId="{B0439D4C-AA8E-446F-BE22-5D5FC4675E20}" srcOrd="2" destOrd="0" presId="urn:microsoft.com/office/officeart/2005/8/layout/chevron2"/>
    <dgm:cxn modelId="{B00A44A6-042E-4676-BA46-EBEAE2986C24}" type="presParOf" srcId="{B0439D4C-AA8E-446F-BE22-5D5FC4675E20}" destId="{1DD8074D-2227-49F6-A7C4-53D31A7602F2}" srcOrd="0" destOrd="0" presId="urn:microsoft.com/office/officeart/2005/8/layout/chevron2"/>
    <dgm:cxn modelId="{9B0C790E-832E-430C-BDD2-E026DD63E696}" type="presParOf" srcId="{B0439D4C-AA8E-446F-BE22-5D5FC4675E20}" destId="{F2EFC10B-40EA-487C-A453-216C1464AFB7}" srcOrd="1" destOrd="0" presId="urn:microsoft.com/office/officeart/2005/8/layout/chevron2"/>
    <dgm:cxn modelId="{822BF56A-2109-48F1-A440-1C6EF26896DC}" type="presParOf" srcId="{B1A0F25F-450C-4199-9E26-6BA12E388DF3}" destId="{499C34E5-84E0-4468-B7CE-81047EFCF67D}" srcOrd="3" destOrd="0" presId="urn:microsoft.com/office/officeart/2005/8/layout/chevron2"/>
    <dgm:cxn modelId="{3BD04A05-15B2-4991-AA07-267A382C3F45}" type="presParOf" srcId="{B1A0F25F-450C-4199-9E26-6BA12E388DF3}" destId="{6819B3B8-6442-4C05-B9D0-928638063735}" srcOrd="4" destOrd="0" presId="urn:microsoft.com/office/officeart/2005/8/layout/chevron2"/>
    <dgm:cxn modelId="{A967D338-DE54-405C-BBA4-F8C3503F8081}" type="presParOf" srcId="{6819B3B8-6442-4C05-B9D0-928638063735}" destId="{14A00149-021C-4570-9A50-7C5F6CF88F1A}" srcOrd="0" destOrd="0" presId="urn:microsoft.com/office/officeart/2005/8/layout/chevron2"/>
    <dgm:cxn modelId="{7EBD7C91-0654-4F0A-9479-F13AA887E618}" type="presParOf" srcId="{6819B3B8-6442-4C05-B9D0-928638063735}" destId="{87FA8FB7-463F-4E83-A94E-6603DB9E7507}" srcOrd="1" destOrd="0" presId="urn:microsoft.com/office/officeart/2005/8/layout/chevron2"/>
    <dgm:cxn modelId="{4FF37A11-1D5C-4340-9F3B-B51597815D2D}" type="presParOf" srcId="{B1A0F25F-450C-4199-9E26-6BA12E388DF3}" destId="{C683F728-144F-460A-9A1B-EE27B903D12D}" srcOrd="5" destOrd="0" presId="urn:microsoft.com/office/officeart/2005/8/layout/chevron2"/>
    <dgm:cxn modelId="{B0595D41-CC31-4E4D-9B06-F5531844157F}" type="presParOf" srcId="{B1A0F25F-450C-4199-9E26-6BA12E388DF3}" destId="{9B83C804-0AC8-44C6-844B-6748B84CCB8A}" srcOrd="6" destOrd="0" presId="urn:microsoft.com/office/officeart/2005/8/layout/chevron2"/>
    <dgm:cxn modelId="{0799F90F-A72D-4B55-87B9-16F07D02D295}" type="presParOf" srcId="{9B83C804-0AC8-44C6-844B-6748B84CCB8A}" destId="{D60018E5-6EF5-40B2-8110-48A89142B883}" srcOrd="0" destOrd="0" presId="urn:microsoft.com/office/officeart/2005/8/layout/chevron2"/>
    <dgm:cxn modelId="{1F60498E-3BCF-46C2-BB16-A38291EB3975}" type="presParOf" srcId="{9B83C804-0AC8-44C6-844B-6748B84CCB8A}" destId="{1DAC47D5-23C4-4DDC-95A8-88287E793A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2033FA-C44B-43E3-88CB-9B4D118665AF}">
      <dsp:nvSpPr>
        <dsp:cNvPr id="0" name=""/>
        <dsp:cNvSpPr/>
      </dsp:nvSpPr>
      <dsp:spPr>
        <a:xfrm rot="5400000">
          <a:off x="-195225" y="195688"/>
          <a:ext cx="1301504" cy="91105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b="1" kern="1200" dirty="0" smtClean="0"/>
            <a:t>Day 1,2</a:t>
          </a:r>
          <a:endParaRPr lang="de-DE" sz="2200" b="1" kern="1200" dirty="0"/>
        </a:p>
      </dsp:txBody>
      <dsp:txXfrm rot="5400000">
        <a:off x="-195225" y="195688"/>
        <a:ext cx="1301504" cy="911053"/>
      </dsp:txXfrm>
    </dsp:sp>
    <dsp:sp modelId="{D42528C0-AFFA-4927-BDA0-EC51352F5BBC}">
      <dsp:nvSpPr>
        <dsp:cNvPr id="0" name=""/>
        <dsp:cNvSpPr/>
      </dsp:nvSpPr>
      <dsp:spPr>
        <a:xfrm rot="5400000">
          <a:off x="3956973" y="-3045457"/>
          <a:ext cx="845978" cy="69378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Getting to know the school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Attending grade 10 classes</a:t>
          </a:r>
          <a:endParaRPr lang="de-DE" sz="2400" kern="1200" dirty="0"/>
        </a:p>
      </dsp:txBody>
      <dsp:txXfrm rot="5400000">
        <a:off x="3956973" y="-3045457"/>
        <a:ext cx="845978" cy="6937818"/>
      </dsp:txXfrm>
    </dsp:sp>
    <dsp:sp modelId="{1DD8074D-2227-49F6-A7C4-53D31A7602F2}">
      <dsp:nvSpPr>
        <dsp:cNvPr id="0" name=""/>
        <dsp:cNvSpPr/>
      </dsp:nvSpPr>
      <dsp:spPr>
        <a:xfrm rot="5400000">
          <a:off x="-195225" y="1350979"/>
          <a:ext cx="1301504" cy="91105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b="1" kern="1200" dirty="0" smtClean="0"/>
            <a:t>Day 3-6</a:t>
          </a:r>
          <a:endParaRPr lang="de-DE" sz="2200" b="1" kern="1200" dirty="0"/>
        </a:p>
      </dsp:txBody>
      <dsp:txXfrm rot="5400000">
        <a:off x="-195225" y="1350979"/>
        <a:ext cx="1301504" cy="911053"/>
      </dsp:txXfrm>
    </dsp:sp>
    <dsp:sp modelId="{F2EFC10B-40EA-487C-A453-216C1464AFB7}">
      <dsp:nvSpPr>
        <dsp:cNvPr id="0" name=""/>
        <dsp:cNvSpPr/>
      </dsp:nvSpPr>
      <dsp:spPr>
        <a:xfrm rot="5400000">
          <a:off x="3956973" y="-1890166"/>
          <a:ext cx="845978" cy="69378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smtClean="0"/>
            <a:t>Experiments on alternative </a:t>
          </a:r>
          <a:r>
            <a:rPr lang="de-DE" sz="2400" kern="1200" dirty="0" err="1" smtClean="0"/>
            <a:t>fuels</a:t>
          </a:r>
          <a:r>
            <a:rPr lang="de-DE" sz="2400" kern="1200" dirty="0" smtClean="0"/>
            <a:t> </a:t>
          </a:r>
          <a:endParaRPr lang="de-DE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err="1" smtClean="0"/>
            <a:t>Presentation</a:t>
          </a:r>
          <a:r>
            <a:rPr lang="de-DE" sz="2400" kern="1200" dirty="0" smtClean="0"/>
            <a:t> </a:t>
          </a:r>
          <a:r>
            <a:rPr lang="de-DE" sz="2400" kern="1200" dirty="0" err="1" smtClean="0"/>
            <a:t>of</a:t>
          </a:r>
          <a:r>
            <a:rPr lang="de-DE" sz="2400" kern="1200" dirty="0" smtClean="0"/>
            <a:t> </a:t>
          </a:r>
          <a:r>
            <a:rPr lang="de-DE" sz="2400" kern="1200" dirty="0" err="1" smtClean="0"/>
            <a:t>results</a:t>
          </a:r>
          <a:r>
            <a:rPr lang="de-DE" sz="2400" kern="1200" dirty="0" smtClean="0"/>
            <a:t>/lab </a:t>
          </a:r>
          <a:r>
            <a:rPr lang="de-DE" sz="2400" kern="1200" dirty="0" err="1" smtClean="0"/>
            <a:t>reports</a:t>
          </a:r>
          <a:endParaRPr lang="de-DE" sz="2400" kern="1200" dirty="0"/>
        </a:p>
      </dsp:txBody>
      <dsp:txXfrm rot="5400000">
        <a:off x="3956973" y="-1890166"/>
        <a:ext cx="845978" cy="6937818"/>
      </dsp:txXfrm>
    </dsp:sp>
    <dsp:sp modelId="{14A00149-021C-4570-9A50-7C5F6CF88F1A}">
      <dsp:nvSpPr>
        <dsp:cNvPr id="0" name=""/>
        <dsp:cNvSpPr/>
      </dsp:nvSpPr>
      <dsp:spPr>
        <a:xfrm rot="5400000">
          <a:off x="-195225" y="2506271"/>
          <a:ext cx="1301504" cy="91105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b="1" kern="1200" dirty="0" smtClean="0"/>
            <a:t>Day 7,8</a:t>
          </a:r>
          <a:endParaRPr lang="de-DE" sz="2200" b="1" kern="1200" dirty="0"/>
        </a:p>
      </dsp:txBody>
      <dsp:txXfrm rot="5400000">
        <a:off x="-195225" y="2506271"/>
        <a:ext cx="1301504" cy="911053"/>
      </dsp:txXfrm>
    </dsp:sp>
    <dsp:sp modelId="{87FA8FB7-463F-4E83-A94E-6603DB9E7507}">
      <dsp:nvSpPr>
        <dsp:cNvPr id="0" name=""/>
        <dsp:cNvSpPr/>
      </dsp:nvSpPr>
      <dsp:spPr>
        <a:xfrm rot="5400000">
          <a:off x="3956973" y="-734874"/>
          <a:ext cx="845978" cy="69378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err="1" smtClean="0"/>
            <a:t>Theoretical</a:t>
          </a:r>
          <a:r>
            <a:rPr lang="de-DE" sz="2400" kern="1200" dirty="0" smtClean="0"/>
            <a:t> </a:t>
          </a:r>
          <a:r>
            <a:rPr lang="de-DE" sz="2400" kern="1200" dirty="0" err="1" smtClean="0"/>
            <a:t>background</a:t>
          </a:r>
          <a:r>
            <a:rPr lang="de-DE" sz="2400" kern="1200" dirty="0" smtClean="0"/>
            <a:t> </a:t>
          </a:r>
          <a:r>
            <a:rPr lang="de-DE" sz="2400" kern="1200" dirty="0" err="1" smtClean="0"/>
            <a:t>of</a:t>
          </a:r>
          <a:r>
            <a:rPr lang="de-DE" sz="2400" kern="1200" dirty="0" smtClean="0"/>
            <a:t> </a:t>
          </a:r>
          <a:r>
            <a:rPr lang="de-DE" sz="2400" kern="1200" dirty="0" err="1" smtClean="0"/>
            <a:t>experiments</a:t>
          </a:r>
          <a:endParaRPr lang="de-DE" sz="2400" kern="1200" dirty="0"/>
        </a:p>
      </dsp:txBody>
      <dsp:txXfrm rot="5400000">
        <a:off x="3956973" y="-734874"/>
        <a:ext cx="845978" cy="6937818"/>
      </dsp:txXfrm>
    </dsp:sp>
    <dsp:sp modelId="{D60018E5-6EF5-40B2-8110-48A89142B883}">
      <dsp:nvSpPr>
        <dsp:cNvPr id="0" name=""/>
        <dsp:cNvSpPr/>
      </dsp:nvSpPr>
      <dsp:spPr>
        <a:xfrm rot="5400000">
          <a:off x="-195225" y="3661562"/>
          <a:ext cx="1301504" cy="91105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200" b="1" kern="1200" dirty="0" smtClean="0"/>
            <a:t>Day 9</a:t>
          </a:r>
          <a:endParaRPr lang="de-DE" sz="2200" b="1" kern="1200" dirty="0"/>
        </a:p>
      </dsp:txBody>
      <dsp:txXfrm rot="5400000">
        <a:off x="-195225" y="3661562"/>
        <a:ext cx="1301504" cy="911053"/>
      </dsp:txXfrm>
    </dsp:sp>
    <dsp:sp modelId="{1DAC47D5-23C4-4DDC-95A8-88287E793A32}">
      <dsp:nvSpPr>
        <dsp:cNvPr id="0" name=""/>
        <dsp:cNvSpPr/>
      </dsp:nvSpPr>
      <dsp:spPr>
        <a:xfrm rot="5400000">
          <a:off x="3956973" y="426236"/>
          <a:ext cx="845978" cy="693781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dirty="0" err="1" smtClean="0"/>
            <a:t>Presentation</a:t>
          </a:r>
          <a:r>
            <a:rPr lang="de-DE" sz="2400" kern="1200" dirty="0" smtClean="0"/>
            <a:t> Day</a:t>
          </a:r>
          <a:endParaRPr lang="de-DE" sz="2400" kern="1200" dirty="0"/>
        </a:p>
      </dsp:txBody>
      <dsp:txXfrm rot="5400000">
        <a:off x="3956973" y="426236"/>
        <a:ext cx="845978" cy="6937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0846F-B18B-4BED-849A-868B6482EC98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10744-EB31-4F09-9899-3AECDE67FAB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10744-EB31-4F09-9899-3AECDE67FAB2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CF0D3-7767-46EC-B251-FF4E978C962E}" type="datetimeFigureOut">
              <a:rPr lang="de-DE" smtClean="0"/>
              <a:pPr/>
              <a:t>17.01.2015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7E7B7-75F1-4B9B-B4E1-315B0C47527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470025"/>
          </a:xfrm>
        </p:spPr>
        <p:txBody>
          <a:bodyPr/>
          <a:lstStyle/>
          <a:p>
            <a:r>
              <a:rPr lang="de-DE" b="1" dirty="0" smtClean="0">
                <a:solidFill>
                  <a:schemeClr val="tx2"/>
                </a:solidFill>
              </a:rPr>
              <a:t>Science Exchange </a:t>
            </a:r>
            <a:r>
              <a:rPr lang="de-DE" b="1" dirty="0" err="1" smtClean="0">
                <a:solidFill>
                  <a:schemeClr val="tx2"/>
                </a:solidFill>
              </a:rPr>
              <a:t>to</a:t>
            </a:r>
            <a:r>
              <a:rPr lang="de-DE" b="1" dirty="0" smtClean="0">
                <a:solidFill>
                  <a:schemeClr val="tx2"/>
                </a:solidFill>
              </a:rPr>
              <a:t> Canada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2852936"/>
            <a:ext cx="6624736" cy="1752600"/>
          </a:xfrm>
        </p:spPr>
        <p:txBody>
          <a:bodyPr>
            <a:normAutofit fontScale="92500" lnSpcReduction="20000"/>
          </a:bodyPr>
          <a:lstStyle/>
          <a:p>
            <a:endParaRPr lang="de-DE" dirty="0" smtClean="0"/>
          </a:p>
          <a:p>
            <a:endParaRPr lang="de-DE" dirty="0" smtClean="0">
              <a:solidFill>
                <a:schemeClr val="tx2"/>
              </a:solidFill>
            </a:endParaRPr>
          </a:p>
          <a:p>
            <a:r>
              <a:rPr lang="de-DE" dirty="0" smtClean="0">
                <a:solidFill>
                  <a:schemeClr val="tx2"/>
                </a:solidFill>
              </a:rPr>
              <a:t>Project: Alternative </a:t>
            </a:r>
            <a:r>
              <a:rPr lang="de-DE" dirty="0" err="1" smtClean="0">
                <a:solidFill>
                  <a:schemeClr val="tx2"/>
                </a:solidFill>
              </a:rPr>
              <a:t>Fuels</a:t>
            </a:r>
            <a:r>
              <a:rPr lang="de-DE" dirty="0" smtClean="0">
                <a:solidFill>
                  <a:schemeClr val="tx2"/>
                </a:solidFill>
              </a:rPr>
              <a:t/>
            </a:r>
            <a:br>
              <a:rPr lang="de-DE" dirty="0" smtClean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		    „alternative Treibstoffe“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9" name="Grafik 8" descr="C:\Users\Jana_User\AppData\Local\Microsoft\Windows\Temporary Internet Files\Content.IE5\GZ0O8FHI\MC900326976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32656"/>
            <a:ext cx="1743710" cy="181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Grafik 9" descr="C:\Users\Jana_User\AppData\Local\Microsoft\Windows\Temporary Internet Files\Content.IE5\Q3TECIRA\MC900212731[1]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284984"/>
            <a:ext cx="136815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/>
          <p:nvPr/>
        </p:nvPicPr>
        <p:blipFill>
          <a:blip r:embed="rId2" cstate="print"/>
          <a:srcRect l="38775" t="11888" r="7536" b="14219"/>
          <a:stretch>
            <a:fillRect/>
          </a:stretch>
        </p:blipFill>
        <p:spPr bwMode="auto">
          <a:xfrm>
            <a:off x="251520" y="260648"/>
            <a:ext cx="8496944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http://www.used-buses.net/bustypes/img/greyhound-canada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8640"/>
            <a:ext cx="4762500" cy="3571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feld 5"/>
          <p:cNvSpPr txBox="1"/>
          <p:nvPr/>
        </p:nvSpPr>
        <p:spPr>
          <a:xfrm>
            <a:off x="4679504" y="6581001"/>
            <a:ext cx="4464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http://www.used-buses.net/bustypes/img/greyhound-canada-2.jpg</a:t>
            </a:r>
            <a:endParaRPr lang="de-DE" sz="1200" dirty="0"/>
          </a:p>
        </p:txBody>
      </p:sp>
      <p:sp>
        <p:nvSpPr>
          <p:cNvPr id="7" name="Textfeld 6"/>
          <p:cNvSpPr txBox="1"/>
          <p:nvPr/>
        </p:nvSpPr>
        <p:spPr>
          <a:xfrm>
            <a:off x="971600" y="386104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3,218 km</a:t>
            </a:r>
            <a:endParaRPr lang="de-D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3798" name="Picture 6" descr="http://shields.aaroads.com/blog/photos/DSC_08503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10314432" cy="6858000"/>
          </a:xfrm>
          <a:prstGeom prst="rect">
            <a:avLst/>
          </a:prstGeom>
          <a:noFill/>
        </p:spPr>
      </p:pic>
      <p:sp>
        <p:nvSpPr>
          <p:cNvPr id="7" name="Textfeld 6"/>
          <p:cNvSpPr txBox="1"/>
          <p:nvPr/>
        </p:nvSpPr>
        <p:spPr>
          <a:xfrm>
            <a:off x="5271401" y="6581001"/>
            <a:ext cx="38725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http://shields.aaroads.com/blog/photos/DSC_085030A.jpg</a:t>
            </a:r>
            <a:endParaRPr lang="de-DE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050" name="Picture 2" descr="http://autotransportassociation.ca/uploads/move-northwe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86072" y="0"/>
            <a:ext cx="10020820" cy="6858000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-468560" y="0"/>
            <a:ext cx="2900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/>
              <a:t>http://autotransportassociation.ca/uploads/move-northwest.jpg</a:t>
            </a:r>
            <a:endParaRPr lang="de-DE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6868" name="Picture 4" descr="http://www.stormchaser.ca/Arctic_Road_Trip/Alaska%20Highw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293431" cy="6858000"/>
          </a:xfrm>
          <a:prstGeom prst="rect">
            <a:avLst/>
          </a:prstGeom>
          <a:noFill/>
        </p:spPr>
      </p:pic>
      <p:sp>
        <p:nvSpPr>
          <p:cNvPr id="6" name="Textfeld 5"/>
          <p:cNvSpPr txBox="1"/>
          <p:nvPr/>
        </p:nvSpPr>
        <p:spPr>
          <a:xfrm>
            <a:off x="6732240" y="6642556"/>
            <a:ext cx="35349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/>
              <a:t>http://www.stormchaser.ca/Arctic_Road_Trip/TN300_Alaska%2520Highway.jpg</a:t>
            </a:r>
            <a:endParaRPr lang="de-DE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2770" name="Picture 2" descr="http://media-cdn.tripadvisor.com/media/photo-s/01/c3/d1/52/nw-territor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0305735" cy="6858000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0" y="6642556"/>
            <a:ext cx="35990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smtClean="0"/>
              <a:t>http://media-cdn.tripadvisor.com/media/photo-s/01/c3/d1/52/nw-territories.jpg</a:t>
            </a:r>
            <a:endParaRPr lang="de-DE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39013" t="28172" r="18926" b="13751"/>
          <a:stretch>
            <a:fillRect/>
          </a:stretch>
        </p:blipFill>
        <p:spPr bwMode="auto">
          <a:xfrm>
            <a:off x="467544" y="188640"/>
            <a:ext cx="8280920" cy="6428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feld 4"/>
          <p:cNvSpPr txBox="1"/>
          <p:nvPr/>
        </p:nvSpPr>
        <p:spPr>
          <a:xfrm>
            <a:off x="1187624" y="5085184"/>
            <a:ext cx="2304256" cy="92333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Departure:    7 am </a:t>
            </a:r>
            <a:endParaRPr lang="de-DE" dirty="0" smtClean="0"/>
          </a:p>
          <a:p>
            <a:r>
              <a:rPr lang="en-US" dirty="0" smtClean="0"/>
              <a:t>Arrival:          9 pm </a:t>
            </a:r>
            <a:endParaRPr lang="de-DE" dirty="0" smtClean="0"/>
          </a:p>
          <a:p>
            <a:r>
              <a:rPr lang="en-US" dirty="0" smtClean="0"/>
              <a:t>Distance: 	    1,282 km </a:t>
            </a:r>
            <a:endParaRPr lang="de-DE" dirty="0"/>
          </a:p>
        </p:txBody>
      </p:sp>
      <p:pic>
        <p:nvPicPr>
          <p:cNvPr id="22532" name="Picture 4" descr="http://www.coalriverlodge.com/photos/Coal%20River%20Lodge%20air%2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88640"/>
            <a:ext cx="4933056" cy="3699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feld 6"/>
          <p:cNvSpPr txBox="1"/>
          <p:nvPr/>
        </p:nvSpPr>
        <p:spPr>
          <a:xfrm>
            <a:off x="5436096" y="6581001"/>
            <a:ext cx="8028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http://www.coalriverlodge.com/gallery.html</a:t>
            </a:r>
            <a:endParaRPr lang="de-DE" sz="1200" dirty="0"/>
          </a:p>
        </p:txBody>
      </p:sp>
      <p:sp>
        <p:nvSpPr>
          <p:cNvPr id="8" name="Textfeld 7"/>
          <p:cNvSpPr txBox="1"/>
          <p:nvPr/>
        </p:nvSpPr>
        <p:spPr>
          <a:xfrm>
            <a:off x="467544" y="260648"/>
            <a:ext cx="2677080" cy="369332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err="1" smtClean="0"/>
              <a:t>Saturday</a:t>
            </a:r>
            <a:r>
              <a:rPr lang="de-DE" b="1" dirty="0" smtClean="0"/>
              <a:t>, November 29th </a:t>
            </a:r>
            <a:endParaRPr lang="de-DE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24584" name="Picture 8" descr="http://www.coalriverlodge.com/photos/Front%20of%20Restaurant%20&amp;%20Mot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996952"/>
            <a:ext cx="6096000" cy="4572000"/>
          </a:xfrm>
          <a:prstGeom prst="rect">
            <a:avLst/>
          </a:prstGeom>
          <a:noFill/>
        </p:spPr>
      </p:pic>
      <p:sp>
        <p:nvSpPr>
          <p:cNvPr id="9" name="Textfeld 8"/>
          <p:cNvSpPr txBox="1"/>
          <p:nvPr/>
        </p:nvSpPr>
        <p:spPr>
          <a:xfrm>
            <a:off x="4427984" y="6581001"/>
            <a:ext cx="8028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http://www.coalriverlodge.com/gallery.html</a:t>
            </a:r>
            <a:endParaRPr lang="de-DE" sz="1200" dirty="0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3" cstate="print"/>
          <a:srcRect l="14662" t="8485" r="17819" b="55094"/>
          <a:stretch>
            <a:fillRect/>
          </a:stretch>
        </p:blipFill>
        <p:spPr bwMode="auto">
          <a:xfrm>
            <a:off x="0" y="260648"/>
            <a:ext cx="9144000" cy="277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1619672" y="5589240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b="1" dirty="0" smtClean="0"/>
              <a:t>Restaurant, </a:t>
            </a:r>
            <a:r>
              <a:rPr lang="de-DE" sz="3000" b="1" dirty="0" err="1" smtClean="0"/>
              <a:t>hotel</a:t>
            </a:r>
            <a:r>
              <a:rPr lang="de-DE" sz="3000" b="1" dirty="0" smtClean="0"/>
              <a:t> &amp; gas </a:t>
            </a:r>
            <a:r>
              <a:rPr lang="de-DE" sz="3000" b="1" dirty="0" err="1" smtClean="0"/>
              <a:t>station</a:t>
            </a:r>
            <a:r>
              <a:rPr lang="de-DE" sz="3000" b="1" dirty="0" smtClean="0"/>
              <a:t> </a:t>
            </a:r>
            <a:endParaRPr lang="de-DE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media4.s-nbcnews.com/j/ap/ef1b20ad-6e22-4536-ab42-2be4d7b57a04.grid-6x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175279" cy="5760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4355976" y="6093296"/>
            <a:ext cx="4320480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</a:t>
            </a:r>
            <a:r>
              <a:rPr lang="de-DE" sz="800" dirty="0" smtClean="0"/>
              <a:t>media4.s-nbcnews.com/j/ap/ef1b20ad-6e22-4536-ab42-2be4d7b57a04.grid-6x2.jpg</a:t>
            </a:r>
            <a:endParaRPr lang="de-DE" sz="800" dirty="0"/>
          </a:p>
        </p:txBody>
      </p:sp>
      <p:sp>
        <p:nvSpPr>
          <p:cNvPr id="4" name="Textfeld 3"/>
          <p:cNvSpPr txBox="1"/>
          <p:nvPr/>
        </p:nvSpPr>
        <p:spPr>
          <a:xfrm>
            <a:off x="5724128" y="836712"/>
            <a:ext cx="2592288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de-DE" sz="3200" b="1" dirty="0" smtClean="0">
                <a:solidFill>
                  <a:schemeClr val="bg1"/>
                </a:solidFill>
              </a:rPr>
              <a:t>Gas </a:t>
            </a:r>
            <a:r>
              <a:rPr lang="de-DE" sz="3200" b="1" dirty="0" err="1" smtClean="0">
                <a:solidFill>
                  <a:schemeClr val="bg1"/>
                </a:solidFill>
              </a:rPr>
              <a:t>station</a:t>
            </a:r>
            <a:r>
              <a:rPr lang="de-DE" sz="3200" b="1" dirty="0" smtClean="0">
                <a:solidFill>
                  <a:schemeClr val="bg1"/>
                </a:solidFill>
              </a:rPr>
              <a:t> </a:t>
            </a:r>
            <a:endParaRPr lang="de-DE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>
                <a:solidFill>
                  <a:schemeClr val="tx2"/>
                </a:solidFill>
              </a:rPr>
              <a:t>Brainstorming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r>
              <a:rPr lang="de-DE" i="1" dirty="0" err="1" smtClean="0"/>
              <a:t>How</a:t>
            </a:r>
            <a:r>
              <a:rPr lang="de-DE" i="1" dirty="0" smtClean="0"/>
              <a:t> </a:t>
            </a:r>
            <a:r>
              <a:rPr lang="de-DE" i="1" dirty="0" err="1" smtClean="0"/>
              <a:t>can</a:t>
            </a:r>
            <a:r>
              <a:rPr lang="de-DE" i="1" dirty="0" smtClean="0"/>
              <a:t> </a:t>
            </a:r>
            <a:r>
              <a:rPr lang="de-DE" i="1" dirty="0" err="1" smtClean="0"/>
              <a:t>we</a:t>
            </a:r>
            <a:r>
              <a:rPr lang="de-DE" i="1" dirty="0" smtClean="0"/>
              <a:t> </a:t>
            </a:r>
            <a:r>
              <a:rPr lang="de-DE" i="1" dirty="0" err="1" smtClean="0"/>
              <a:t>get</a:t>
            </a:r>
            <a:r>
              <a:rPr lang="de-DE" i="1" dirty="0" smtClean="0"/>
              <a:t> </a:t>
            </a:r>
            <a:r>
              <a:rPr lang="de-DE" i="1" dirty="0" err="1" smtClean="0"/>
              <a:t>more</a:t>
            </a:r>
            <a:r>
              <a:rPr lang="de-DE" i="1" dirty="0" smtClean="0"/>
              <a:t> </a:t>
            </a:r>
            <a:r>
              <a:rPr lang="de-DE" i="1" dirty="0" err="1" smtClean="0"/>
              <a:t>fuel</a:t>
            </a:r>
            <a:r>
              <a:rPr lang="de-DE" i="1" dirty="0" smtClean="0"/>
              <a:t>?</a:t>
            </a:r>
          </a:p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r>
              <a:rPr lang="de-DE" i="1" dirty="0" err="1" smtClean="0"/>
              <a:t>What</a:t>
            </a:r>
            <a:r>
              <a:rPr lang="de-DE" i="1" dirty="0" smtClean="0"/>
              <a:t> </a:t>
            </a:r>
            <a:r>
              <a:rPr lang="de-DE" i="1" dirty="0" err="1" smtClean="0"/>
              <a:t>types</a:t>
            </a:r>
            <a:r>
              <a:rPr lang="de-DE" i="1" dirty="0" smtClean="0"/>
              <a:t> </a:t>
            </a:r>
            <a:r>
              <a:rPr lang="de-DE" i="1" dirty="0" err="1" smtClean="0"/>
              <a:t>of</a:t>
            </a:r>
            <a:r>
              <a:rPr lang="de-DE" i="1" dirty="0" smtClean="0"/>
              <a:t> alternative </a:t>
            </a:r>
            <a:r>
              <a:rPr lang="de-DE" i="1" dirty="0" err="1" smtClean="0"/>
              <a:t>fuels</a:t>
            </a:r>
            <a:r>
              <a:rPr lang="de-DE" i="1" dirty="0" smtClean="0"/>
              <a:t> do </a:t>
            </a:r>
            <a:r>
              <a:rPr lang="de-DE" i="1" dirty="0" err="1" smtClean="0"/>
              <a:t>we</a:t>
            </a:r>
            <a:r>
              <a:rPr lang="de-DE" i="1" dirty="0" smtClean="0"/>
              <a:t> </a:t>
            </a:r>
            <a:r>
              <a:rPr lang="de-DE" i="1" dirty="0" err="1" smtClean="0"/>
              <a:t>know</a:t>
            </a:r>
            <a:r>
              <a:rPr lang="de-DE" i="1" dirty="0" smtClean="0"/>
              <a:t>?</a:t>
            </a:r>
          </a:p>
          <a:p>
            <a:pPr>
              <a:buNone/>
            </a:pPr>
            <a:endParaRPr lang="de-DE" dirty="0"/>
          </a:p>
        </p:txBody>
      </p:sp>
      <p:pic>
        <p:nvPicPr>
          <p:cNvPr id="26625" name="Picture 1" descr="C:\Users\Jana_User\AppData\Local\Microsoft\Windows\Temporary Internet Files\Content.IE5\XAZK29DD\MC90040426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1561522" cy="1440160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2771800" y="155679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2"/>
                </a:solidFill>
              </a:rPr>
              <a:t>The </a:t>
            </a:r>
            <a:r>
              <a:rPr lang="de-DE" dirty="0" err="1" smtClean="0">
                <a:solidFill>
                  <a:schemeClr val="tx2"/>
                </a:solidFill>
              </a:rPr>
              <a:t>next</a:t>
            </a:r>
            <a:r>
              <a:rPr lang="de-DE" dirty="0" smtClean="0">
                <a:solidFill>
                  <a:schemeClr val="tx2"/>
                </a:solidFill>
              </a:rPr>
              <a:t> gas </a:t>
            </a:r>
            <a:r>
              <a:rPr lang="de-DE" dirty="0" err="1" smtClean="0">
                <a:solidFill>
                  <a:schemeClr val="tx2"/>
                </a:solidFill>
              </a:rPr>
              <a:t>station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is</a:t>
            </a:r>
            <a:r>
              <a:rPr lang="de-DE" dirty="0" smtClean="0">
                <a:solidFill>
                  <a:schemeClr val="tx2"/>
                </a:solidFill>
              </a:rPr>
              <a:t> 105 km </a:t>
            </a:r>
            <a:r>
              <a:rPr lang="de-DE" dirty="0" err="1" smtClean="0">
                <a:solidFill>
                  <a:schemeClr val="tx2"/>
                </a:solidFill>
              </a:rPr>
              <a:t>away</a:t>
            </a:r>
            <a:r>
              <a:rPr lang="de-DE" dirty="0" smtClean="0">
                <a:solidFill>
                  <a:schemeClr val="tx2"/>
                </a:solidFill>
              </a:rPr>
              <a:t>…</a:t>
            </a:r>
            <a:endParaRPr lang="de-DE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de-DE" b="1" dirty="0" smtClean="0"/>
              <a:t>Group </a:t>
            </a:r>
            <a:r>
              <a:rPr lang="de-DE" b="1" dirty="0" err="1" smtClean="0"/>
              <a:t>work</a:t>
            </a:r>
            <a:r>
              <a:rPr lang="de-DE" b="1" dirty="0" smtClean="0"/>
              <a:t> </a:t>
            </a:r>
            <a:endParaRPr lang="de-DE" b="1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467544" y="2204864"/>
          <a:ext cx="82296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1" dirty="0" smtClean="0">
                          <a:solidFill>
                            <a:srgbClr val="FF6600"/>
                          </a:solidFill>
                        </a:rPr>
                        <a:t>Ethanol</a:t>
                      </a:r>
                    </a:p>
                    <a:p>
                      <a:endParaRPr lang="de-DE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1" dirty="0" smtClean="0">
                          <a:solidFill>
                            <a:srgbClr val="008000"/>
                          </a:solidFill>
                        </a:rPr>
                        <a:t>Biodiesel</a:t>
                      </a:r>
                    </a:p>
                    <a:p>
                      <a:endParaRPr lang="de-DE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1" dirty="0" smtClean="0">
                          <a:solidFill>
                            <a:srgbClr val="FF0000"/>
                          </a:solidFill>
                        </a:rPr>
                        <a:t>Natural gas</a:t>
                      </a:r>
                    </a:p>
                    <a:p>
                      <a:endParaRPr lang="de-DE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1" dirty="0" smtClean="0">
                          <a:solidFill>
                            <a:schemeClr val="tx2"/>
                          </a:solidFill>
                        </a:rPr>
                        <a:t>Hydrogen</a:t>
                      </a:r>
                    </a:p>
                    <a:p>
                      <a:endParaRPr lang="de-DE" sz="2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b="1" dirty="0" err="1" smtClean="0">
                          <a:solidFill>
                            <a:schemeClr val="tx1"/>
                          </a:solidFill>
                        </a:rPr>
                        <a:t>Electricity</a:t>
                      </a:r>
                      <a:endParaRPr lang="de-DE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de-DE" sz="2400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2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400" b="1" dirty="0" smtClean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323528" y="6093296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/>
              <a:t>Natural gas </a:t>
            </a:r>
            <a:r>
              <a:rPr lang="de-DE" dirty="0" smtClean="0"/>
              <a:t>– Erdgas; </a:t>
            </a:r>
            <a:r>
              <a:rPr lang="de-DE" i="1" dirty="0" smtClean="0"/>
              <a:t>Hydrogen</a:t>
            </a:r>
            <a:r>
              <a:rPr lang="de-DE" dirty="0" smtClean="0"/>
              <a:t> – Wasserstoff; </a:t>
            </a:r>
            <a:r>
              <a:rPr lang="de-DE" i="1" dirty="0" err="1" smtClean="0"/>
              <a:t>Electricity</a:t>
            </a:r>
            <a:r>
              <a:rPr lang="de-DE" dirty="0" smtClean="0"/>
              <a:t> - Strom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5654" t="14391" r="11731" b="17688"/>
          <a:stretch>
            <a:fillRect/>
          </a:stretch>
        </p:blipFill>
        <p:spPr bwMode="auto">
          <a:xfrm>
            <a:off x="539552" y="0"/>
            <a:ext cx="8244408" cy="738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Group Work 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611560" y="1412776"/>
            <a:ext cx="2808312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283968" y="15567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6600"/>
                </a:solidFill>
              </a:rPr>
              <a:t>Ethanol</a:t>
            </a:r>
            <a:endParaRPr lang="de-DE" b="1" dirty="0">
              <a:solidFill>
                <a:srgbClr val="FF66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419872" y="256490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008000"/>
                </a:solidFill>
              </a:rPr>
              <a:t>Biodiesel</a:t>
            </a:r>
            <a:endParaRPr lang="de-DE" b="1" dirty="0">
              <a:solidFill>
                <a:srgbClr val="0080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067944" y="45811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tx2"/>
                </a:solidFill>
              </a:rPr>
              <a:t>Hydrogen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851920" y="371703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Natural gas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19872" y="501317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Electricity</a:t>
            </a:r>
            <a:endParaRPr lang="de-DE" b="1" dirty="0"/>
          </a:p>
        </p:txBody>
      </p:sp>
      <p:sp>
        <p:nvSpPr>
          <p:cNvPr id="12" name="Rechteck 11"/>
          <p:cNvSpPr/>
          <p:nvPr/>
        </p:nvSpPr>
        <p:spPr>
          <a:xfrm>
            <a:off x="611560" y="2420888"/>
            <a:ext cx="2808312" cy="720080"/>
          </a:xfrm>
          <a:prstGeom prst="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1560" y="3501008"/>
            <a:ext cx="2808312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1560" y="4653136"/>
            <a:ext cx="2808312" cy="72008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5220072" y="1340768"/>
            <a:ext cx="2808312" cy="720080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5220072" y="2420888"/>
            <a:ext cx="2808312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5220072" y="3501008"/>
            <a:ext cx="2808312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>
            <a:off x="5220072" y="4653136"/>
            <a:ext cx="280831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3563888" y="587727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front</a:t>
            </a:r>
            <a:endParaRPr lang="de-DE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323528" y="648866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i="1" dirty="0" smtClean="0"/>
              <a:t>Natural gas </a:t>
            </a:r>
            <a:r>
              <a:rPr lang="de-DE" dirty="0" smtClean="0"/>
              <a:t>– Erdgas; </a:t>
            </a:r>
            <a:r>
              <a:rPr lang="de-DE" i="1" dirty="0" smtClean="0"/>
              <a:t>Hydrogen</a:t>
            </a:r>
            <a:r>
              <a:rPr lang="de-DE" dirty="0" smtClean="0"/>
              <a:t> – Wasserstoff; </a:t>
            </a:r>
            <a:r>
              <a:rPr lang="de-DE" i="1" dirty="0" err="1" smtClean="0"/>
              <a:t>Electricity</a:t>
            </a:r>
            <a:r>
              <a:rPr lang="de-DE" dirty="0" smtClean="0"/>
              <a:t> - Strom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tx2"/>
                </a:solidFill>
              </a:rPr>
              <a:t>Group Work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2"/>
                </a:solidFill>
              </a:rPr>
              <a:t>Read </a:t>
            </a:r>
            <a:r>
              <a:rPr lang="de-DE" dirty="0" err="1" smtClean="0">
                <a:solidFill>
                  <a:schemeClr val="tx2"/>
                </a:solidFill>
              </a:rPr>
              <a:t>your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article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and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answer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questions</a:t>
            </a:r>
            <a:r>
              <a:rPr lang="de-DE" dirty="0" smtClean="0">
                <a:solidFill>
                  <a:schemeClr val="tx2"/>
                </a:solidFill>
              </a:rPr>
              <a:t> on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worksheet</a:t>
            </a:r>
            <a:endParaRPr lang="de-DE" dirty="0" smtClean="0">
              <a:solidFill>
                <a:schemeClr val="tx2"/>
              </a:solidFill>
            </a:endParaRPr>
          </a:p>
          <a:p>
            <a:r>
              <a:rPr lang="de-DE" dirty="0" err="1" smtClean="0">
                <a:solidFill>
                  <a:schemeClr val="tx2"/>
                </a:solidFill>
              </a:rPr>
              <a:t>Make</a:t>
            </a:r>
            <a:r>
              <a:rPr lang="de-DE" dirty="0" smtClean="0">
                <a:solidFill>
                  <a:schemeClr val="tx2"/>
                </a:solidFill>
              </a:rPr>
              <a:t> a </a:t>
            </a:r>
            <a:r>
              <a:rPr lang="de-DE" dirty="0" err="1" smtClean="0">
                <a:solidFill>
                  <a:schemeClr val="tx2"/>
                </a:solidFill>
              </a:rPr>
              <a:t>poster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with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information</a:t>
            </a:r>
            <a:r>
              <a:rPr lang="de-DE" dirty="0" smtClean="0">
                <a:solidFill>
                  <a:schemeClr val="tx2"/>
                </a:solidFill>
              </a:rPr>
              <a:t> on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alternative </a:t>
            </a:r>
            <a:r>
              <a:rPr lang="de-DE" dirty="0" err="1" smtClean="0">
                <a:solidFill>
                  <a:schemeClr val="tx2"/>
                </a:solidFill>
              </a:rPr>
              <a:t>fuel</a:t>
            </a:r>
            <a:r>
              <a:rPr lang="de-DE" dirty="0" smtClean="0">
                <a:solidFill>
                  <a:schemeClr val="tx2"/>
                </a:solidFill>
              </a:rPr>
              <a:t>. </a:t>
            </a:r>
          </a:p>
          <a:p>
            <a:r>
              <a:rPr lang="de-DE" dirty="0" err="1" smtClean="0">
                <a:solidFill>
                  <a:schemeClr val="tx2"/>
                </a:solidFill>
              </a:rPr>
              <a:t>Each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of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you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has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to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present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poster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at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end </a:t>
            </a:r>
            <a:r>
              <a:rPr lang="de-DE" dirty="0" err="1" smtClean="0">
                <a:solidFill>
                  <a:schemeClr val="tx2"/>
                </a:solidFill>
              </a:rPr>
              <a:t>of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class</a:t>
            </a:r>
            <a:r>
              <a:rPr lang="de-DE" dirty="0" smtClean="0">
                <a:solidFill>
                  <a:schemeClr val="tx2"/>
                </a:solidFill>
              </a:rPr>
              <a:t>.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Jana_User\AppData\Local\Microsoft\Windows\Temporary Internet Files\Content.IE5\GZ0O8FHI\MC90023919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156176" y="4725144"/>
            <a:ext cx="1875434" cy="1689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>
                <a:solidFill>
                  <a:schemeClr val="tx2"/>
                </a:solidFill>
              </a:rPr>
              <a:t>Gallery Walk 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de-DE" dirty="0" smtClean="0"/>
              <a:t>		5 </a:t>
            </a:r>
            <a:r>
              <a:rPr lang="de-DE" dirty="0" err="1" smtClean="0"/>
              <a:t>new</a:t>
            </a:r>
            <a:r>
              <a:rPr lang="de-DE" dirty="0" smtClean="0"/>
              <a:t> </a:t>
            </a:r>
            <a:r>
              <a:rPr lang="de-DE" dirty="0" err="1" smtClean="0"/>
              <a:t>groups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5 </a:t>
            </a:r>
            <a:r>
              <a:rPr lang="de-DE" dirty="0" err="1" smtClean="0"/>
              <a:t>people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…   </a:t>
            </a:r>
            <a:br>
              <a:rPr lang="de-DE" dirty="0" smtClean="0"/>
            </a:b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		 1 </a:t>
            </a:r>
            <a:r>
              <a:rPr lang="de-DE" dirty="0" err="1" smtClean="0"/>
              <a:t>person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b="1" dirty="0" smtClean="0"/>
              <a:t> </a:t>
            </a:r>
            <a:r>
              <a:rPr lang="de-DE" b="1" dirty="0" err="1" smtClean="0"/>
              <a:t>Electricity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		 </a:t>
            </a:r>
            <a:r>
              <a:rPr lang="de-DE" dirty="0" smtClean="0"/>
              <a:t>1 </a:t>
            </a:r>
            <a:r>
              <a:rPr lang="de-DE" dirty="0" err="1" smtClean="0"/>
              <a:t>person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b="1" dirty="0" smtClean="0"/>
              <a:t> </a:t>
            </a:r>
            <a:r>
              <a:rPr lang="de-DE" b="1" dirty="0" smtClean="0">
                <a:solidFill>
                  <a:srgbClr val="FF0000"/>
                </a:solidFill>
              </a:rPr>
              <a:t>Natural gas</a:t>
            </a:r>
          </a:p>
          <a:p>
            <a:pPr>
              <a:buNone/>
            </a:pPr>
            <a:r>
              <a:rPr lang="de-DE" b="1" dirty="0" smtClean="0">
                <a:solidFill>
                  <a:srgbClr val="FF0000"/>
                </a:solidFill>
              </a:rPr>
              <a:t>			</a:t>
            </a:r>
            <a:r>
              <a:rPr lang="de-DE" dirty="0" smtClean="0"/>
              <a:t> 1 </a:t>
            </a:r>
            <a:r>
              <a:rPr lang="de-DE" dirty="0" err="1" smtClean="0"/>
              <a:t>person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b="1" dirty="0" smtClean="0"/>
              <a:t> </a:t>
            </a:r>
            <a:r>
              <a:rPr lang="de-DE" b="1" dirty="0" smtClean="0">
                <a:solidFill>
                  <a:schemeClr val="tx2"/>
                </a:solidFill>
              </a:rPr>
              <a:t>Hydrogen</a:t>
            </a:r>
          </a:p>
          <a:p>
            <a:pPr>
              <a:buNone/>
            </a:pPr>
            <a:r>
              <a:rPr lang="de-DE" b="1" dirty="0" smtClean="0">
                <a:solidFill>
                  <a:schemeClr val="tx2"/>
                </a:solidFill>
              </a:rPr>
              <a:t>			</a:t>
            </a:r>
            <a:r>
              <a:rPr lang="de-DE" dirty="0" smtClean="0"/>
              <a:t> 1 </a:t>
            </a:r>
            <a:r>
              <a:rPr lang="de-DE" dirty="0" err="1" smtClean="0"/>
              <a:t>person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b="1" dirty="0" smtClean="0"/>
              <a:t> </a:t>
            </a:r>
            <a:r>
              <a:rPr lang="de-DE" b="1" dirty="0" smtClean="0">
                <a:solidFill>
                  <a:srgbClr val="008000"/>
                </a:solidFill>
              </a:rPr>
              <a:t>Biodiesel</a:t>
            </a:r>
            <a:br>
              <a:rPr lang="de-DE" b="1" dirty="0" smtClean="0">
                <a:solidFill>
                  <a:srgbClr val="008000"/>
                </a:solidFill>
              </a:rPr>
            </a:br>
            <a:r>
              <a:rPr lang="de-DE" b="1" dirty="0" smtClean="0">
                <a:solidFill>
                  <a:srgbClr val="008000"/>
                </a:solidFill>
              </a:rPr>
              <a:t>		</a:t>
            </a:r>
            <a:r>
              <a:rPr lang="de-DE" dirty="0" smtClean="0"/>
              <a:t> 1 </a:t>
            </a:r>
            <a:r>
              <a:rPr lang="de-DE" dirty="0" err="1" smtClean="0"/>
              <a:t>person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b="1" dirty="0" smtClean="0"/>
              <a:t> </a:t>
            </a:r>
            <a:r>
              <a:rPr lang="de-DE" b="1" dirty="0" smtClean="0">
                <a:solidFill>
                  <a:srgbClr val="FF6600"/>
                </a:solidFill>
              </a:rPr>
              <a:t>Ethanol</a:t>
            </a:r>
          </a:p>
          <a:p>
            <a:pPr>
              <a:buNone/>
            </a:pPr>
            <a:endParaRPr lang="de-DE" b="1" dirty="0" smtClean="0">
              <a:solidFill>
                <a:srgbClr val="008000"/>
              </a:solidFill>
            </a:endParaRPr>
          </a:p>
          <a:p>
            <a:pPr>
              <a:buNone/>
            </a:pPr>
            <a:endParaRPr lang="de-DE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de-DE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de-DE" b="1" dirty="0" smtClean="0"/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1628800"/>
            <a:ext cx="8229600" cy="1143000"/>
          </a:xfrm>
        </p:spPr>
        <p:txBody>
          <a:bodyPr/>
          <a:lstStyle/>
          <a:p>
            <a:r>
              <a:rPr lang="de-DE" b="1" dirty="0" smtClean="0">
                <a:solidFill>
                  <a:schemeClr val="tx2"/>
                </a:solidFill>
              </a:rPr>
              <a:t>Gallery Walk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de-DE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de-DE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de-DE" dirty="0" err="1" smtClean="0">
                <a:solidFill>
                  <a:schemeClr val="tx2"/>
                </a:solidFill>
              </a:rPr>
              <a:t>Each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person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presents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their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group`s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poster</a:t>
            </a:r>
            <a:r>
              <a:rPr lang="de-DE" dirty="0" smtClean="0">
                <a:solidFill>
                  <a:schemeClr val="tx2"/>
                </a:solidFill>
              </a:rPr>
              <a:t>. </a:t>
            </a:r>
            <a:r>
              <a:rPr lang="de-DE" dirty="0" err="1" smtClean="0">
                <a:solidFill>
                  <a:schemeClr val="tx2"/>
                </a:solidFill>
              </a:rPr>
              <a:t>When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bell rings </a:t>
            </a:r>
            <a:r>
              <a:rPr lang="de-DE" dirty="0" err="1" smtClean="0">
                <a:solidFill>
                  <a:schemeClr val="tx2"/>
                </a:solidFill>
              </a:rPr>
              <a:t>you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move</a:t>
            </a:r>
            <a:r>
              <a:rPr lang="de-DE" dirty="0" smtClean="0">
                <a:solidFill>
                  <a:schemeClr val="tx2"/>
                </a:solidFill>
              </a:rPr>
              <a:t> on </a:t>
            </a:r>
            <a:r>
              <a:rPr lang="de-DE" dirty="0" err="1" smtClean="0">
                <a:solidFill>
                  <a:schemeClr val="tx2"/>
                </a:solidFill>
              </a:rPr>
              <a:t>to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next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poster</a:t>
            </a:r>
            <a:r>
              <a:rPr lang="de-DE" dirty="0" smtClean="0"/>
              <a:t>. </a:t>
            </a:r>
            <a:endParaRPr lang="de-DE" dirty="0"/>
          </a:p>
        </p:txBody>
      </p:sp>
      <p:pic>
        <p:nvPicPr>
          <p:cNvPr id="2050" name="Picture 2" descr="C:\Users\Jana_User\AppData\Local\Microsoft\Windows\Temporary Internet Files\Content.IE5\GZ0O8FHI\MC9004420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1841500" cy="113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b="1" dirty="0" smtClean="0">
                <a:solidFill>
                  <a:schemeClr val="tx2"/>
                </a:solidFill>
              </a:rPr>
              <a:t>Brainstorming</a:t>
            </a:r>
            <a:endParaRPr lang="de-DE" b="1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r>
              <a:rPr lang="de-DE" i="1" dirty="0" err="1" smtClean="0"/>
              <a:t>Which</a:t>
            </a:r>
            <a:r>
              <a:rPr lang="de-DE" i="1" dirty="0" smtClean="0"/>
              <a:t> alternative </a:t>
            </a:r>
            <a:r>
              <a:rPr lang="de-DE" i="1" dirty="0" err="1" smtClean="0"/>
              <a:t>fuels</a:t>
            </a:r>
            <a:r>
              <a:rPr lang="de-DE" i="1" dirty="0" smtClean="0"/>
              <a:t> </a:t>
            </a:r>
            <a:r>
              <a:rPr lang="de-DE" i="1" dirty="0" err="1" smtClean="0"/>
              <a:t>could</a:t>
            </a:r>
            <a:r>
              <a:rPr lang="de-DE" i="1" dirty="0" smtClean="0"/>
              <a:t> </a:t>
            </a:r>
            <a:r>
              <a:rPr lang="de-DE" i="1" dirty="0" err="1" smtClean="0"/>
              <a:t>we</a:t>
            </a:r>
            <a:r>
              <a:rPr lang="de-DE" i="1" dirty="0" smtClean="0"/>
              <a:t> </a:t>
            </a:r>
            <a:r>
              <a:rPr lang="de-DE" i="1" dirty="0" err="1" smtClean="0"/>
              <a:t>use</a:t>
            </a:r>
            <a:r>
              <a:rPr lang="de-DE" i="1" dirty="0" smtClean="0"/>
              <a:t>/</a:t>
            </a:r>
            <a:r>
              <a:rPr lang="de-DE" i="1" dirty="0" err="1" smtClean="0"/>
              <a:t>make</a:t>
            </a:r>
            <a:r>
              <a:rPr lang="de-DE" i="1" dirty="0" smtClean="0"/>
              <a:t> </a:t>
            </a:r>
            <a:r>
              <a:rPr lang="de-DE" i="1" dirty="0" err="1" smtClean="0"/>
              <a:t>to</a:t>
            </a:r>
            <a:r>
              <a:rPr lang="de-DE" i="1" dirty="0" smtClean="0"/>
              <a:t> </a:t>
            </a:r>
            <a:r>
              <a:rPr lang="de-DE" i="1" dirty="0" err="1" smtClean="0"/>
              <a:t>drive</a:t>
            </a:r>
            <a:r>
              <a:rPr lang="de-DE" i="1" dirty="0" smtClean="0"/>
              <a:t> </a:t>
            </a:r>
            <a:r>
              <a:rPr lang="de-DE" i="1" dirty="0" err="1" smtClean="0"/>
              <a:t>to</a:t>
            </a:r>
            <a:r>
              <a:rPr lang="de-DE" i="1" dirty="0" smtClean="0"/>
              <a:t> </a:t>
            </a:r>
            <a:r>
              <a:rPr lang="de-DE" i="1" dirty="0" err="1" smtClean="0"/>
              <a:t>Inuvik</a:t>
            </a:r>
            <a:r>
              <a:rPr lang="de-DE" i="1" dirty="0" smtClean="0"/>
              <a:t> ?</a:t>
            </a:r>
          </a:p>
          <a:p>
            <a:pPr algn="ctr">
              <a:buNone/>
            </a:pPr>
            <a:endParaRPr lang="de-DE" i="1" dirty="0" smtClean="0"/>
          </a:p>
          <a:p>
            <a:pPr algn="ctr">
              <a:buNone/>
            </a:pPr>
            <a:r>
              <a:rPr lang="de-DE" dirty="0" smtClean="0"/>
              <a:t> - </a:t>
            </a:r>
            <a:r>
              <a:rPr lang="de-DE" dirty="0" err="1" smtClean="0"/>
              <a:t>What</a:t>
            </a:r>
            <a:r>
              <a:rPr lang="de-DE" dirty="0" smtClean="0"/>
              <a:t> do </a:t>
            </a:r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need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make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fuel</a:t>
            </a:r>
            <a:r>
              <a:rPr lang="de-DE" dirty="0" smtClean="0"/>
              <a:t>?</a:t>
            </a:r>
          </a:p>
          <a:p>
            <a:pPr algn="ctr">
              <a:buNone/>
            </a:pPr>
            <a:r>
              <a:rPr lang="de-DE" dirty="0" smtClean="0"/>
              <a:t>- Can </a:t>
            </a:r>
            <a:r>
              <a:rPr lang="de-DE" dirty="0" err="1" smtClean="0"/>
              <a:t>we</a:t>
            </a:r>
            <a:r>
              <a:rPr lang="de-DE" dirty="0" smtClean="0"/>
              <a:t> </a:t>
            </a:r>
            <a:r>
              <a:rPr lang="de-DE" dirty="0" err="1" smtClean="0"/>
              <a:t>get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at</a:t>
            </a:r>
            <a:r>
              <a:rPr lang="de-DE" dirty="0" smtClean="0"/>
              <a:t> </a:t>
            </a:r>
            <a:r>
              <a:rPr lang="de-DE" i="1" dirty="0" err="1" smtClean="0"/>
              <a:t>Coal</a:t>
            </a:r>
            <a:r>
              <a:rPr lang="de-DE" i="1" dirty="0" smtClean="0"/>
              <a:t> River Lodge</a:t>
            </a:r>
            <a:r>
              <a:rPr lang="de-DE" dirty="0" smtClean="0"/>
              <a:t>?</a:t>
            </a:r>
          </a:p>
          <a:p>
            <a:pPr algn="ctr">
              <a:buNone/>
            </a:pPr>
            <a:endParaRPr lang="de-DE" dirty="0" smtClean="0"/>
          </a:p>
          <a:p>
            <a:pPr algn="ctr">
              <a:buNone/>
            </a:pPr>
            <a:endParaRPr lang="de-DE" i="1" dirty="0" smtClean="0"/>
          </a:p>
          <a:p>
            <a:pPr>
              <a:buNone/>
            </a:pPr>
            <a:endParaRPr lang="de-DE" dirty="0"/>
          </a:p>
        </p:txBody>
      </p:sp>
      <p:pic>
        <p:nvPicPr>
          <p:cNvPr id="26625" name="Picture 1" descr="C:\Users\Jana_User\AppData\Local\Microsoft\Windows\Temporary Internet Files\Content.IE5\XAZK29DD\MC90040426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1561522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Restaurant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38914" name="Picture 2" descr="http://www.coalriverlodge.com/photos/Kitchen%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2776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Menu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395536" y="1340768"/>
          <a:ext cx="82296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/>
                <a:gridCol w="2955776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Starters ( $5)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Calibri"/>
                          <a:cs typeface="Times New Roman"/>
                        </a:rPr>
                        <a:t>Main Course ($15)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Calibri"/>
                          <a:cs typeface="Times New Roman"/>
                        </a:rPr>
                        <a:t>Desert ($ 5)</a:t>
                      </a:r>
                      <a:endParaRPr lang="de-DE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Cesar salad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Tomato </a:t>
                      </a: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soup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Freshly baked bread with butter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Chicken with fries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Hamburger with fries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Vegetarian Lasagna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Pork chops with </a:t>
                      </a:r>
                      <a:r>
                        <a:rPr lang="en-US" sz="2400" dirty="0" err="1">
                          <a:latin typeface="Calibri"/>
                          <a:ea typeface="Calibri"/>
                          <a:cs typeface="Times New Roman"/>
                        </a:rPr>
                        <a:t>cesar</a:t>
                      </a: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 salad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Steak with potatoes and broccoli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Chocolate fudge sundae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Brownie with vanilla ice cream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Waffle with whipped cream</a:t>
                      </a:r>
                      <a:endParaRPr lang="de-DE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2"/>
                </a:solidFill>
              </a:rPr>
              <a:t>Next </a:t>
            </a:r>
            <a:r>
              <a:rPr lang="de-DE" dirty="0" err="1" smtClean="0">
                <a:solidFill>
                  <a:schemeClr val="tx2"/>
                </a:solidFill>
              </a:rPr>
              <a:t>week</a:t>
            </a:r>
            <a:r>
              <a:rPr lang="de-DE" dirty="0" smtClean="0">
                <a:solidFill>
                  <a:schemeClr val="tx2"/>
                </a:solidFill>
              </a:rPr>
              <a:t>…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de-DE" sz="2800" i="1" dirty="0" err="1" smtClean="0">
                <a:solidFill>
                  <a:schemeClr val="tx2"/>
                </a:solidFill>
              </a:rPr>
              <a:t>production</a:t>
            </a:r>
            <a:r>
              <a:rPr lang="de-DE" sz="2800" i="1" dirty="0" smtClean="0">
                <a:solidFill>
                  <a:schemeClr val="tx2"/>
                </a:solidFill>
              </a:rPr>
              <a:t> </a:t>
            </a:r>
            <a:r>
              <a:rPr lang="de-DE" sz="2800" i="1" dirty="0" err="1" smtClean="0">
                <a:solidFill>
                  <a:schemeClr val="tx2"/>
                </a:solidFill>
              </a:rPr>
              <a:t>of</a:t>
            </a:r>
            <a:r>
              <a:rPr lang="de-DE" sz="2800" i="1" dirty="0" smtClean="0">
                <a:solidFill>
                  <a:schemeClr val="tx2"/>
                </a:solidFill>
              </a:rPr>
              <a:t> </a:t>
            </a:r>
            <a:r>
              <a:rPr lang="de-DE" sz="2800" i="1" dirty="0" err="1" smtClean="0">
                <a:solidFill>
                  <a:schemeClr val="tx2"/>
                </a:solidFill>
              </a:rPr>
              <a:t>biodiesel</a:t>
            </a:r>
            <a:r>
              <a:rPr lang="de-DE" sz="2800" i="1" dirty="0" smtClean="0">
                <a:solidFill>
                  <a:schemeClr val="tx2"/>
                </a:solidFill>
              </a:rPr>
              <a:t> </a:t>
            </a:r>
            <a:r>
              <a:rPr lang="de-DE" sz="2800" i="1" dirty="0" err="1" smtClean="0">
                <a:solidFill>
                  <a:schemeClr val="tx2"/>
                </a:solidFill>
              </a:rPr>
              <a:t>and</a:t>
            </a:r>
            <a:r>
              <a:rPr lang="de-DE" sz="2800" i="1" dirty="0" smtClean="0">
                <a:solidFill>
                  <a:schemeClr val="tx2"/>
                </a:solidFill>
              </a:rPr>
              <a:t> </a:t>
            </a:r>
            <a:r>
              <a:rPr lang="de-DE" sz="2800" i="1" dirty="0" err="1" smtClean="0">
                <a:solidFill>
                  <a:schemeClr val="tx2"/>
                </a:solidFill>
              </a:rPr>
              <a:t>ethanol</a:t>
            </a:r>
            <a:r>
              <a:rPr lang="de-DE" sz="2800" i="1" dirty="0" smtClean="0">
                <a:solidFill>
                  <a:schemeClr val="tx2"/>
                </a:solidFill>
              </a:rPr>
              <a:t> </a:t>
            </a:r>
            <a:endParaRPr lang="de-DE" sz="2800" i="1" dirty="0">
              <a:solidFill>
                <a:schemeClr val="tx2"/>
              </a:solidFill>
            </a:endParaRPr>
          </a:p>
        </p:txBody>
      </p:sp>
      <p:pic>
        <p:nvPicPr>
          <p:cNvPr id="37890" name="Picture 2" descr="http://thumbs.dreamstime.com/z/chemistry-elements-together-experiment-lab-complex-cartoon-scientific-process-35658120.jpg"/>
          <p:cNvPicPr>
            <a:picLocks noChangeAspect="1" noChangeArrowheads="1"/>
          </p:cNvPicPr>
          <p:nvPr/>
        </p:nvPicPr>
        <p:blipFill>
          <a:blip r:embed="rId2" cstate="print"/>
          <a:srcRect b="11226"/>
          <a:stretch>
            <a:fillRect/>
          </a:stretch>
        </p:blipFill>
        <p:spPr bwMode="auto">
          <a:xfrm>
            <a:off x="1619672" y="2420888"/>
            <a:ext cx="633476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 descr="http://www.coalriverlodge.com/photos/Bed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705823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feld 4"/>
          <p:cNvSpPr txBox="1"/>
          <p:nvPr/>
        </p:nvSpPr>
        <p:spPr>
          <a:xfrm>
            <a:off x="5364088" y="6021288"/>
            <a:ext cx="8028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http://www.coalriverlodge.com/gallery.html</a:t>
            </a:r>
            <a:endParaRPr lang="de-DE" sz="1200" dirty="0"/>
          </a:p>
        </p:txBody>
      </p:sp>
      <p:sp>
        <p:nvSpPr>
          <p:cNvPr id="6" name="Textfeld 5"/>
          <p:cNvSpPr txBox="1"/>
          <p:nvPr/>
        </p:nvSpPr>
        <p:spPr>
          <a:xfrm>
            <a:off x="2843808" y="1196752"/>
            <a:ext cx="3024336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4400" b="1" dirty="0" err="1" smtClean="0"/>
              <a:t>Good</a:t>
            </a:r>
            <a:r>
              <a:rPr lang="de-DE" sz="4400" b="1" dirty="0" smtClean="0"/>
              <a:t> </a:t>
            </a:r>
            <a:r>
              <a:rPr lang="de-DE" sz="4400" b="1" dirty="0" err="1" smtClean="0"/>
              <a:t>night</a:t>
            </a:r>
            <a:r>
              <a:rPr lang="de-DE" sz="4400" b="1" dirty="0" smtClean="0"/>
              <a:t>!</a:t>
            </a:r>
            <a:endParaRPr lang="de-DE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e-DE" dirty="0" err="1" smtClean="0">
                <a:solidFill>
                  <a:schemeClr val="tx2"/>
                </a:solidFill>
              </a:rPr>
              <a:t>How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can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we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make</a:t>
            </a:r>
            <a:r>
              <a:rPr lang="de-DE" dirty="0" smtClean="0">
                <a:solidFill>
                  <a:schemeClr val="tx2"/>
                </a:solidFill>
              </a:rPr>
              <a:t> </a:t>
            </a:r>
            <a:r>
              <a:rPr lang="de-DE" dirty="0" err="1" smtClean="0">
                <a:solidFill>
                  <a:schemeClr val="tx2"/>
                </a:solidFill>
              </a:rPr>
              <a:t>these</a:t>
            </a:r>
            <a:r>
              <a:rPr lang="de-DE" dirty="0" smtClean="0">
                <a:solidFill>
                  <a:schemeClr val="tx2"/>
                </a:solidFill>
              </a:rPr>
              <a:t> alternative </a:t>
            </a:r>
            <a:r>
              <a:rPr lang="de-DE" dirty="0" err="1" smtClean="0">
                <a:solidFill>
                  <a:schemeClr val="tx2"/>
                </a:solidFill>
              </a:rPr>
              <a:t>fules</a:t>
            </a:r>
            <a:r>
              <a:rPr lang="de-DE" dirty="0" smtClean="0">
                <a:solidFill>
                  <a:schemeClr val="tx2"/>
                </a:solidFill>
              </a:rPr>
              <a:t> in a lab?</a:t>
            </a:r>
            <a:endParaRPr lang="de-DE" dirty="0">
              <a:solidFill>
                <a:schemeClr val="tx2"/>
              </a:solidFill>
            </a:endParaRPr>
          </a:p>
        </p:txBody>
      </p:sp>
      <p:pic>
        <p:nvPicPr>
          <p:cNvPr id="39938" name="Picture 2" descr="C:\Users\Jana_User\AppData\Local\Microsoft\Windows\Temporary Internet Files\Content.IE5\Q3TECIRA\MC90040426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221088"/>
            <a:ext cx="1838325" cy="169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 smtClean="0"/>
              <a:t>Science Exchange </a:t>
            </a:r>
            <a:r>
              <a:rPr lang="de-DE" sz="3600" b="1" dirty="0" err="1" smtClean="0"/>
              <a:t>to</a:t>
            </a:r>
            <a:r>
              <a:rPr lang="de-DE" sz="3600" b="1" dirty="0" smtClean="0"/>
              <a:t> Canada</a:t>
            </a:r>
            <a:endParaRPr lang="de-DE" sz="3600" b="1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 l="10788" t="8485" r="13945" b="72812"/>
          <a:stretch>
            <a:fillRect/>
          </a:stretch>
        </p:blipFill>
        <p:spPr bwMode="auto">
          <a:xfrm>
            <a:off x="0" y="332656"/>
            <a:ext cx="9144000" cy="123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http://inuvik.ca/wp-content/uploads/2010/07/homep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72816"/>
            <a:ext cx="6480720" cy="4391809"/>
          </a:xfrm>
          <a:prstGeom prst="rect">
            <a:avLst/>
          </a:prstGeom>
          <a:noFill/>
        </p:spPr>
      </p:pic>
      <p:sp>
        <p:nvSpPr>
          <p:cNvPr id="6" name="Textfeld 5"/>
          <p:cNvSpPr txBox="1"/>
          <p:nvPr/>
        </p:nvSpPr>
        <p:spPr>
          <a:xfrm>
            <a:off x="6516216" y="5877272"/>
            <a:ext cx="38884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http://inuvik.ca/</a:t>
            </a:r>
            <a:endParaRPr lang="de-DE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10788" t="8485" r="13945" b="72812"/>
          <a:stretch>
            <a:fillRect/>
          </a:stretch>
        </p:blipFill>
        <p:spPr bwMode="auto">
          <a:xfrm>
            <a:off x="0" y="0"/>
            <a:ext cx="9144000" cy="123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://eastthreesecondary.files.wordpress.com/2012/11/cropped-img_95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1657351"/>
          </a:xfrm>
          <a:prstGeom prst="rect">
            <a:avLst/>
          </a:prstGeom>
          <a:noFill/>
        </p:spPr>
      </p:pic>
      <p:pic>
        <p:nvPicPr>
          <p:cNvPr id="8196" name="Picture 4" descr="Group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996952"/>
            <a:ext cx="5472608" cy="3648405"/>
          </a:xfrm>
          <a:prstGeom prst="rect">
            <a:avLst/>
          </a:prstGeom>
          <a:noFill/>
        </p:spPr>
      </p:pic>
      <p:sp>
        <p:nvSpPr>
          <p:cNvPr id="7" name="Textfeld 6"/>
          <p:cNvSpPr txBox="1"/>
          <p:nvPr/>
        </p:nvSpPr>
        <p:spPr>
          <a:xfrm>
            <a:off x="1979712" y="2492896"/>
            <a:ext cx="5688632" cy="58477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/>
              <a:t>East </a:t>
            </a:r>
            <a:r>
              <a:rPr lang="de-DE" sz="3200" b="1" dirty="0" err="1" smtClean="0"/>
              <a:t>Three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Secondary</a:t>
            </a:r>
            <a:r>
              <a:rPr lang="de-DE" sz="3200" b="1" dirty="0" smtClean="0"/>
              <a:t> School 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5292080" y="6309320"/>
            <a:ext cx="2194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http://eastthreesecondary.com/</a:t>
            </a:r>
            <a:endParaRPr lang="de-DE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Project</a:t>
            </a:r>
            <a:r>
              <a:rPr lang="de-DE" dirty="0" smtClean="0"/>
              <a:t>: </a:t>
            </a:r>
            <a:r>
              <a:rPr lang="de-DE" i="1" dirty="0" smtClean="0"/>
              <a:t>Alternative </a:t>
            </a:r>
            <a:r>
              <a:rPr lang="de-DE" i="1" dirty="0" err="1" smtClean="0"/>
              <a:t>Fuels</a:t>
            </a:r>
            <a:r>
              <a:rPr lang="de-DE" i="1" dirty="0" smtClean="0"/>
              <a:t> </a:t>
            </a:r>
            <a:endParaRPr lang="de-DE" i="1" dirty="0"/>
          </a:p>
        </p:txBody>
      </p:sp>
      <p:graphicFrame>
        <p:nvGraphicFramePr>
          <p:cNvPr id="4" name="Diagramm 3"/>
          <p:cNvGraphicFramePr/>
          <p:nvPr/>
        </p:nvGraphicFramePr>
        <p:xfrm>
          <a:off x="611560" y="1397000"/>
          <a:ext cx="7848872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7410" name="Picture 2" descr="http://upload.wikimedia.org/wikipedia/commons/c/c3/Air_Canada_Boeing_777-200LR_Toronto_takeo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673004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8" name="Picture 16" descr="http://www.worldatlas.com/webimage/countrys/namerica/canewzz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074" name="AutoShape 2" descr="data:image/jpeg;base64,/9j/4AAQSkZJRgABAQAAAQABAAD/2wCEAAkGBhQSERUUExQWExQWGBgWGBgYGRsaHxgaGhcbFx0eGBwYGyYgHxsjGxgYHy8gIycqLSwsGB8zNTAqNScrLCkBCQoKDgwOGg8PGjIlHyQqLDAyLy8sMiwsLDQsLCwsKSwsLC8sLywtLCwsLCwsKiwsLCwsLCwsLCwsLCwsLCwsLP/AABEIALQBGAMBIgACEQEDEQH/xAAbAAACAwEBAQAAAAAAAAAAAAAEBQACAwYBB//EAEMQAAIBAgQEAwUGBAQFAwUAAAECEQMhAAQSMQUiQVETYXEGMoGRoRQjQlKx0RViwfAzcuHxFlOSotIHJEM0Y4Kywv/EABoBAAIDAQEAAAAAAAAAAAAAAAMEAAIFAQb/xAAxEQACAQIEAwcDBAMBAAAAAAABAgADEQQSITETQVEiYXGBkaHwscHRBRQy4UJS8SP/2gAMAwEAAhEDEQA/APpfCuFCsHZnqCHKiCNoB6g9zg7/AIaT/mVf+of+OM/Z73H3/wAVtp/IvbDKsDpMTv54NVrOKhUExShRptTUlRtOQ9rR9k8EKWiozBqlVmCU9K6gG8OmTqY2Gwsd7ApM37SMGrinRquAVXLEsyiuRWShV5jT0iGqSCCbAkxj6MA/hv72qDG87dMY8LWpLa9W1pnz2nFOM/UwvApf6j0nzyn7VSUmjmFHjVFqzq1UaK1FpB3ApkBtTMSCYik8HbFMv7UOy1Punep7tNUZz94a7UlSrFMmSimryydKm209vwJMx4v3viadJ94mJt3wOEzX2z/5fB8TudOn57YqK72vcwbU6Yt2PaacByFPM5enWDVk1rLKWEowsymVmVYEfDB//DSf8yr/ANQ/8cc/7SU879r+58bwuT3SdPTV1xX28p541k+y+No8O/hkgatTbwd4jHTXcczF2amoY8LY2238JbPIadV0DMQpgSb+6D0jvhfmeIMrKsmCeYybA2HzPfscG52fEbVOqEmd58NJnznGBQHcC+/wxtUdUBPSZFe+dgNNYOOLEgEB7lRdgI1QR1/KZxanxMlC/NAUnfcgSQBJPljQ5dTuqnYXA6bYU0uOIDLIEV1Z1IuSqahzgKIkKSLnYixGLlkG8Equ20PTiThirHUYB5SQBaTMt0t66hbE/jNpioOt7QDsbnrfbscAjjuWsADAlhFM9Oot1Ngepti1fPIPD0UgwZXe6kaVWA3uoYJ1ReBbfEz053h1do0oZwsJ5heIJ/Y408U9z8zhNR9oqemSrAxqIVSRfVsbSYRz0spO1z4PaikAdQcMNZ0hSSVUmG7QYHxPxxTOnWX4dTpHXinufmcIs/xTMq76A5CuIEGPDCSx1MkCWm+o+gjB/DuJCrq5WUqSCGHTUyg/NG+WN81Q1oyTGpSs9pEf1xCMw7M6pyNZhFVLj2ZYwKN4Vt6kQ0CRKg/mO2ym5O3rcdzN/uSDexZ5gMi7Bb+9JKzaPPA9fgSLJbMFbm227EgDmmRqIm5gnbB3BeEHx3FIPVZVK3AXQJB0y7AxIAAAtfvhcvl0Y29Ibsn+Iv6xqKrdz8zieKe5+Zx7lspWdtIoupuOeFEjpN/pbFzw6uGK+BUt1Gkg+h1YIMRS6wfBq75TM/FPc/M4hrN3J+JxlTq6jpE6u0GcEnJvE6THpgodCLgiDyv0M5XK+0FYkkOajQxNKCIhWMggTYgAi5vB5owaPaVgJKu4DBS6gqDLMAVUsxIhSZnt3jHQU+HG5IInqFmfUgzg5ODqRcn5j9sLmoqbtHFovU2X3tOPX2pc38OoV/DEmYEn4bQfXHje0dZTqamTT1OAVZiTBAFo8yZ2No6x2H8FHRiO39xjBuFtNmU/HHBVU/5e062HqL/h7zm6ftRqnkq2UsNzqiLCPXr2O8HHp9o2kgU6jR2a2+nf1g+akHyw4bLlbRYdth8sUEnzwcAkbxUkA2y+8yp58s1NB4haoCyqq6jA0li0uoUKGEknsBJxb7ep8ILUqO9ZKdSmi0jqZagqMvvVQBy0nYyRYdyBhjwXhdKtWitSSoFXUodQ2k6hcahY4O4pwLK08tWFHLZYui8qFKceKFJpAhoAOqpAmPf88J16zo9gfaaWFw1OpTzMNfExBQ4jTejUriuwpUqi0mY02HOzhIH3kmNSknaGG9wBantFRCu/jOUQKxfw4EPU8JYLVhuRqnYLckYrU+1UiyqMppVqVPX/AO2WnrQU9DTZhVRzUOkpCoggFonpfZ7JZVqdE1qeV+1FQrhRSnWgBZQEJBK22+Q2wD9zU6+wjX7Gj09z+YnyfEA78jOwVlUlkKXKq8AFyZAMEECDI6YmHPF+D0aDUjRpU6Wpxq0KFmBAmB0xMNKxdATEWQU6jKu2n0ibM0SxqDxKqBrEIQAYdWE9d1KmN1MWxtwgrQq+JrzNXl0hKtbUo25o0+9Icz/9w9hFavvH1P64Gy+aV5ieWx/v4Yu1CkW13MEmKrhDl2Xu26RtxriQzAQTWpaST93UC6pEQ1rjywpOUPh+H9ozGnQyTqGrm8Mzq6kNTBE9GYXBONseOYGIcLTAvIMdWJsIXxrMjM+HLZil4c/4VXRqkoeeBccm23McK/4YNOn7Rm46xVAJswEGJB5mJjdjNoAxt4p/Kfr+2J4p/Kfr+2B8Gh3+8L+4xPd7fmeDJKAIrZoPNMl/EBLGmzsNUiLsyagAJ8JRsTjIZdaJFVsxmtNMrUIaqCsU9JNo2IS++5IE3xt4p/Kfr+2K1F1qVZZBsQSR/Scd4NE7feT9ziBqbe35mea9paVSsxuC7LAgncKszERqgE9CQMXXP0y2kOpaYKggkHzA2wNT4LSUgikAQQRzN02+tyOpuZN8bpw6mGDaRqBLTJ3a5698MJmAy/mJ1cpJY8/CE4CHBqOpm0KdZDMCARqH4oNtXn5nuZNxU1BfrG8dPU7D4nBGKgXaBXNssW8U4WCg8KmgcOGkKtoOs7kTLKsiROFa8MzDFQ1On094Un0ggKwE7RpVgFABvO4GH9bMwCNpWZDKY7bT/fTrjJKRWqCWOnS3vbmSoiQSN4tfCxZWIK7e0KHZBY/3EWT4dUqMjmlSKNo1wlLSw6m99QgTIkXUQL4fnI0BYpTFz0Xdhf5jFVbw6lv8OqZHZahvHo+/+YH8+LqknxFOl9jMEW/23O2LWKjsi575GfMRfQd01pUVSAiAA25QAABJEx0ufme+MMtXVsxorsadO6iGiSdiTEH0uPriZhRp95RBU2Fh+HYG0z8DfHmWZgRqbQy8ysGII2sNQki1/wC4BVZnAQaHff2kSwbMdQD0nvEeEVsnUJRoDA3SD5ToIJGwmPhgw+1WZe2tUpkBdaIzsm0neZi+3X0wDxGajy1RqrElrkQoMXAAAiw+QjGeSmlUDlEJRi8mLwLCBF9rnt6RmVQUNidY/Sa57Fwvz5952eVzi5VU8fNalccviKVYnckkknr12wo47xRMyyhEqFF1Q+tkUz10rDN5XA79jTintJ9o5DRVQw0zUUMRIE6TMTMD/bGGRHhAAANAi4w1hqPF1O0mJxGX/wA1Onh+YbwahTQABW1Ezq8/UYeRgLL5/UBAWe2oD6RgtCSLiD23xKwN9recdwoUJZTfytLYmJiYDGpMTExMSSeBfriqUgDYRi+JjtzOWEvkf8Yf5G//AGXCH2w9m6YpZitUqV3Vqi1hRp+GC1cIlCkFJSSdQSASRqg9MOHpAmbyLSCRv6EdhirZcHq//W//AJY7oZXtC9vr/U+b0szkQyurZpSarktqpglPCSsah1JKJVZlVQIPM8QGYHq/ZP2Qp1KeXrsMxTak000q6fzliSNC6g1jJAIgERE4YVeFGDFR/i7X7TfANV3X/wCVj6VH/wDLB0w4fZvaKVcW1L+Se8ee029H/P8A0GJhAlQsy6mZoIjUzGLjuceYayZFCxHi8V2e3T6StbdvU/rgDh9KoC/iaYLHTpEcvSfPB9X3j6n9cVw1a9jEM1riTEwJnM4UZbSIJPfptf1xT+KjqpFu4PSenfoeuCZTBZwIdiYBp8RMkFZM2A7aov8ArPrj2pn4VGgQwJIFztMDa29+lsTKZM4gGc4fmmd9NQKpYlOZhpEACQBBAAIju5boI2GVzICaXA5SGlixEuSILDmKodMkSYHnJuWzusxEQJNwe3b138jgnAuHYw4q3HKYZJagQeIQz9SLD9O8/TCxeO1AzqaLNzsFIDAaQSBJIInqdhBBvhyzQJNgMJM3wp6lQuKpRWIaIPRQt4cdARaDfpgNeqKSgkwtCnxWItN8lxJq3K9GoobUZ0uOUFY2HWe/Q2xvVyyuAFf0GqRNpjeDbHlLKsjIzVqlYIZ0ENc6CB+IgWMxB2EASSTa1YsplkRTchRqPeSxsD8PjjOOKJtnUHv5xx8IhNqbeIgIpMCBpW15M36iIQ/32xoqnxKZvK6miY6rYGJi8XAItGL0s1IsQ8ESFYEgNcEmw2IOwx6jMaqKeQsG6gyJtY7nl3E7nFgMPYkMdeUXIrXAK8xb7S3gQIAsAIDHVsQR5Wi3Weu0CrwgAlgTLbrut94n+7DBgoFWKkzp63kyAeYTFr7YyqJqYE7CZWTffbaSDF5IgnB2NPghiDbl/wBguGxq5dLy2YDmNJChQFiNRO2okmLwAMUYAHkmNjFmgggiB2MGRHljytl/CkwoRl1QJFgwmZO5BFz6WG7TNcWFZNK0KajZW96B3XlHzwAWdQqKdQdL/wBQ9iGZqjWII5fNInFEDpMiTrQtfzLXnb637E5ShRkGpqMkaglKI8yXBJAHaT27Yb+z/DqdTUXPKlgskTF2LHqLgb9DOE1OqGrMWBFORKIYiDcT6WtBO83EVYqmmY2HhLCmxCtlF28fzaE53KUlqr4JZlhiSYsSdvdB/v1x5iZ7M0lqoyKWRhBpEuIIAurKf1n0x7Qbx3IoqAyiWpa2ZgOhXWgE3UlSxMMtlkSzQxNMC0FUwzljYeQvIrRtbGpzjn8R+eB6dQHb0I6g9iNwcWw/ZW1ioZl0BmqZlxsx+eDctxcj37+YxzWYpMrltQXWY69rbLaPjPl1rQyjSSrBWMzcEzpB3AP4pn0xGoI41nUxVSmeyZ3VKqGEgyMXxzmWzLIZB9fPD3LZjWgbaf3jGVWoGnrym9hsUK2h0M2xlWzKrGowTsIJJ+ABONcC18oxfUr6ZCqbSYVi1jIiZIMz9MLxyFRjx3A3tJA+JMD64VngXZvwgdbkGTs2zdR549bgnZyD3APYBd2m2kEfHvjkkaYyamrg2BuQfUGD8iMLxwTs8G+wIAB1mANW3P32A+B+Uy+hAtrTsIFyTYdr46CRtOEAixi7MZDS6xABI3PmO/74mGD0X1Aq/UWNx+lsTDnFJA1Ez/26qxsCPnjB8xlqIJDFVMM92AMDdr9B8sYZjhagag4VQLlv3xXiGQovVPiM61GBUAHddLKQoAMggsT1nGQ4DSMmakEuCZWxIKMLLI2j1GBCrVXYwzUaD7iWfhTiYg+h/fGVXIuokiw89vXDDJ8ESk4dS0hdEEiIkHooJNhecKeMcUFYmmjfdg3j8ZH/APIPz9Im3711GsWq4KkBpe/KZ02EcpEeX+mLYWZWkxqaUMfmYR7s7mZE7x8cH8cypSgzhysaZbSWCjXJOlQZAQRfvuOhlx6lSSNYh+1fltPXrgbnb6evb44zp5oMCVBaN7RbeZNoj54T5VihXXXyqsu5aS6mCSIcAqRIEHbyIMk0uKV4/wDqcuTI9+YnTBAIVd2H/d6YWb9Qc7AQqYVf8j9IzauAQOp+li1z0sDjPSpJM79Jjy6R5YU1M4xFq2UgExEKSNaREg7rb1jeLMqiAuoImJInvbbzicRseG/klxOphDrlaVzNamVA1LvNj69Rffr8MVGbEXM7zqqTtv70kYaZnKACec3BgX+pBI9ZtgWi5UzE9LhibGx23jeMUqkV9VG3XT72l0RqBsx36C/2nKZrLUKTGm7ltKoAG0uCZR2JE++FfoGldQsBOI1ahdkq1WYI0SEhit9JIqEQwMteGvEkxjrcznSLkKp6Shkjc6dRuYEx5DFqXAqr8x0rAECVk9YGkaVi0TNwJwEoVtm+t/pHhiM2iAm3db595Z8n4SrzCFRKfMYnSI37m+MgwZZ6b/LrI/XG2bydQwKiseoIUHqNmSYMgbQfnjPNZZ7HQ+//AC3I9WCrJA3th+g5p0znYEdJmYgZ6l1UiacN8PxkLxoF7zdpt0Mwen8w+G3Gkp06w8ONNQTpX8J6nsJtbAVem2rTAkrqkfiUixIfSRH8wmx6YL4flaRpGm5QkJCzYEliTe1+k2947YWNbKy1B6fPxGEpZ0albz74OrMrSrMBvAgwetmtfFSaXia3YhiCIYACJEGVHSNyTucb5rh70kVnBBLAAyIi24v0Eza53jAlUy1jGnfzJ6Hy2OLVxSdGqrob+spS4qOtNtefhNq1SlbS1zYWY7d7W/rhHmOGNTc1MvVqI2qSQxgmS8g6hJGp+VpnUVtNnBa69O5nfoAR6bHyjtjY+eJh8KtVM4Npeti6lJ8thFnsxasUzqM0hm8V3EKFUsddoYSQJY7gEKOYBhlKHiD7ioKo0s3ht/irpMEFUmDzLYwRMGCCMY1KLLTAYalbYMAQQbxba09xvbC2rwIBlq0HekwIO5kEHUIJ2mSZg7mR7wIQz0u0D5iH/wDKv2XWx9Iyq0dekVFZGgnSbHpPn8bHtiUMiEaR2gT/AH2gf74CSpXq1NdZUDKNDFZU1iDZzpYgWAvAnUQRyg4aU2JBbSwA3MGB6sLY1MPiw4sxF5lV8KabXAuOsti61TESY7TimMHzgBgyOk9CYBi15g9sOWvF82WdHRBUAhiV8xNvIi/zGCaVUMJBkY5WlxBSdKtv2n++mOj4fQ0rvIIB/wBsZuIo5BcnWbWExPEOVRp43hWJjKvm0T3mAsT8AQDt5sPnjP8AiVP829wYaD6GIPw3wlNOE4mB6mfRZloiJseontvBBjpOPVzqGIbcgCxvMxFtjBvtbEkhA3xMQYmOiVaIvaRWGkjfVEge4mpHY3PQonNsATynChMrTaFC1ZJsCqbsQhHMwJHSQQAN7HHaHCX2m499npwp+9f3fIdWPp07n0OLiplFotXVVBqMdPCIOMe0vh0jRUFVT7sncwsrp3G+mTYQCO9kmW42pN+TtIkfMH9sYZ5mq0xJurHfYlryfOQZ9cI6jsIlTJAPw/fClXU3mFUxtUvddvATtlzSqrMlQCYnSwJAHX3rwJt3x0tLMU69M7MjLBG4mPxDVHw+uPki1zIgEX3wVQzbqwZWIMzIMeWK0/G0Mn6mV0ZBby/E+k5jLUUqp92C1aVLBFHMWW55ttWkkX92ZxnmuDpqP3VJomSVAkmTO/cyZ+eFmQzuuGatBUMAW2JteB1WzAXkgH8QwUlF6o5a4cWJuexi4QTJuZ+ljho0gLFvPf8AqafFzghR4bdPOAZnMU9TaqdIkagYSWIAmTqaAsAEC8gW3wTks34lVUgzMsTAgkFgVhrG1t++2NMpnUpF0qliUN2YcoBjQFj81yAJNjJEYEfieqUFYUwCb3IY+LUMiFNuWbwAAO9iM1Egqq+cElKsDmY+QA+efwaUPaJplxbflIgjp7zQD3uYO8bYZ0+JEhWuoJNmWCwH5SGI6Hr02wFR45TUgvWDnWdpOgFZAPKCO0XJPxi3FuNUdJEszAmyqZBEjqB1Uj1F8KVANlHvHEFQC5PsIxrURVXSWBEg2HTt731+mCqbuogN6WJt581z54UZSrqVmpMHix02M77N/QnB2WzEDn5T/Nb6m31wLXYwgaxvz8I1pZktIkA9LH681z8sblWvBA7cpt681/pjlU9mULtoq1VZyWOlx1ZmPSwl+nYdZllT9lgN6+YNojxD/N5T+Lqegx2XWpU/1+ekN4lw41bhlBFgSsmOomZjyxz1WkykgkSLbdR8cdDwzhQo6vvKlQvBJcg3Ei0ARvt5YG4nXpkc6sh/MyEQJi7CVj1PUYqVkY2FzpFI4i7A0ixItZgTBG2kk7RaBvjJ1KtHKQANgRB8yLC8W895xvpS/L4kSASFKn6zE/pi2TRTqS17AR1BZjYbCdh5WwwtIhc7jT6zPasWcIrC/W23d6zKnTaOYjzABv2vMxsYxoAbXHnb/W2MwoWYJtsfwE9u47SIGNEqTPl5g/UEjGthTTtZRb57zNr8S92N+/SVSnEbW3gfpe2N+HLMtqBMwwjYC4Hvb3mb4EFQKYPhmBJkTbqY3k36/tiZbiDkC8ke8umCJNh5wNwBheuKtRCFSwHfDYepTp1AWa/ltPa1MgkSN+3T5/XBfAONtTV1qAFCTOkaoEQRpLA3HXy2wGtRSOWbGL9PUQL4BqcUphypYow6wRMdCSI/388Zq8NHsbke/pNImq65ktfyIjnNrRFE1KTQ7GKdIGQIIW8kzaCYPeBhdmWUMdQW4BnTPr1vEAk26WOLUKtOzeJTfc6kYH8N9Sg2YSdxcXGNtVNr8hkAyY2Nxvjbwgsty15jYksW/iBbuH4g4rpqAUc025DbeZuP5vS+HvD88RKswAgaSRt63v8ATCnxKcFuXcyYG4MesyPpjVKgIkEEbWvtbDFREqCxlKNWpRbMPpOgr5BXMsFY6YBKnz/m2ubfWwxX+GrEWgCB71j3B12ANwBt3wsy+bYaRqgAjfoJ/afK+MKHBc4l1zIc6YGosYJZib6TIEqQYm0bYxqlNqbEEacj1noqGIWst18x0jtuHg7wZF5DXMRPv9gPO2+JT4cAVPaPzbiYjnsBJtffCp+G50lT46DSek8wl5nkgHSyr1jTO+H5GKWhrmC/bAGUF1PoNzMdGOn4zjzAGZyxSqOoLAzv1GJh/goACDvMo4moWIYbRlxPiCUKbVHPKvzJ6AeZNsfHuMe0TvX8R1LGoSIBACgCQBqMWGw63x2ftwK9WooTQ1FEqORJJOlYZiBsRqCjtqJxwbUw1iAwPSJnGVUJDWIif6jXuyj/AB109r/PvDaOfLIBptdgb9ryPOF9L74ni83PTkCxF56zFvLCvg+bNGo1Ekk+8CRsLAzJN5m9rzAw14mT4moTDcwPqbj1Gxx0tpfpaLV2pIBZb+o8IPmFP5SP6zjEN5YZ5aqXTTuykwOsEdB1APTz9cZDhzsZ0kd4H9dgb7Y4Vvqoi5amdQnuZ1fsbSRsvqKgkOQJE7AH9ScP6AVRAAXb6ADr6D5Y4/huQdEkF0JmAAw/MomDuZ7dBhvUzlQtZyLGFCk/qm0lQd+sRMAmlrEzdw72RSFt86w7PUwSZRGDaZkAltO0+kmO2MM7w9NIISmH3A0gjc3PmNRM+Zxk+TZ/D5iGUGRBmWJJNhuJEWG3S2NMrk3VpqOSOwWJMD+XYGevQeYxemtIG5Y+FoR6tXYDzvtKVMuDSK+EjVDEkKp6nU1xBMPU36k94xgMm6wTSSLi4Um56kQCSzta03G5w9p1ekHyhTjGpWWoIBYQVaQswVYEbgjcY7xAvZVdPWdKlu07692g9IFTWoqcqBKhfUUQASvcySNzM9Yi2+NBmczp/wANSdr+WkbA3mSbR7pttin8ES96knfl3235bkwJO5v3OGJzAUbNYdj0H+mBs6jYA+Uuqsf5Ejz/AKguVIp1UaLuWNh/mUie3un4TjpQZxzlelqpBdLSAIt1A9f7scMOGcV1KJDTtt+vrvgMbQgCNkHew6nsPPCXN8aZmbwjopxA5Vlu7Xm14jGnGa8oq6TdtR1D8kRE+bD5eeE9etpE73A+ZA6euNHB4YP2217pl4/FspyKbW3MuBGIyzvgdc+pncXjY336RO6kR5eePKfEVIvI+B+e223zxr5eVpi5h1mzAzAsLXt+nyHz3x7UqQR5+fmNvO8/A4xfPDRqUFrgRBBuJ7TsZ2xF4ghgSbxFjeTFjsbzt2PbFch1tO5xCsvk5BKlQZMrFx0nfY+Qj47YVuDs0kQh8mN9+wEb74P4dUUVNLGA9gf5hcDfYjV03OHH2NfPGTWxFalUKg6eAmxh8JRr0wSNees4qlTcMFPLHvRAsAbkG0RENA+ONEXVMXItNg0SdxtuDvHwx12ZyKVAAdxtFiO+2Ob4nwYI5CEgkalJm34SJ+W3lPnem9KubOtm6iBr4ethlurXXoYJXyKMQXtBjmAvK9CSYIPYnb5Yv7M0yTdgpXSRafw3mOy7fphjRQhOc6jcn9e22LUa2roVImx9Ym24w6KdNexE1q1P5AwE8ApzMveSbjcljO38xwZlMqKa6VmJJv0kz8sbYEr58IWBvEQJg7En4bD1tgyoAdBKPVYjtGF4LyfEGSxuvbt6YTLxO112m82iQB+ontB9MeDit/dMW63mTP7x2vizU8wsRKpX4ZzKbTtKNYMJUyMXxy+XrsAGEqTBif1jBlPirgyTPl/tjNfBsD2TNmn+oqQM4hXEqB1o0yNQHpfExKvEEcAXmVPoZxMXTMFAYbQdTIXLIb3iDP5mpRqPVRRUlTTCE2LF+UH+ViQG7BB54nsWtFarAUfCcjUjO3OUMEDTFjBk6drA4z4pkqjVGNNwkjTN5HOWMR3ED4Yz4Xk828aq7oQWlQRJWSeXTaCseakGLG1cRSzHMBOYV1B7Vj06jwnL/wDqFwk0s6GQM2ol4B0jmJJnfY6h8cR0lAp6XnzgD+mOi9u+E16lKnXpKKpp0gHkwTpkkxEmZJgY5Lh2d10kYxJjY2288ZhUhiLRDGUyGvbs8j1vrKVsqYIMxtIwp4SvhVHSSJMgQY6m7dWKwfh5Y6VXB2Iwv45ww6RWSAUN2UajEG0De5HwnFchEBRUkMnI/XlO14bSnK6dQBaSN9jbp5YHyeaMMVqqojlLwOUWH4T11A/DtGBPZXiHiZUuFgSQBMydr3MSSLdMHZzwaCCaZaSF5ZMCOZt5AAEn/XF6bItw02VDZF5WFt/KEUMrVa6OrrqvDKYFtzpHTf8Aph/TZdgQfjjlaPtLTVSml15hsJmb9D1M779Jxvk+OUzURTrQkiJA6qGHWwuL4Gz5jZRaM03QbtebVOK1Dr0KIBJkTZbEBtMgMYbeDNoxKXEJNqWoAQPe+chYjuFnynBWcylMU9MlRVYAkFmmzNAubb7WGBzwNRAWsZmwmxvN4MzAa8iT54cFYbDT1+0AaJJvv6feEJxNwDFAgjpz3/7Pn6jzINr0pkkQSAvzOn+uMclUSmhl1MbtMk+Zkk3g28sD8R4e71Q6ZgoJSEF1lQ7SwnzU9NhM2hSob7CNC6r19I4OAK6eFU8YTAMsB/fXuZjpEyARwzMED/3ckDooFwNPQzvv/TFjwjMliRmrnUPcEX2tMTJ3+G2KXtLio3+p9vzHHGn1LTdJaBULACYUAE2F9QbSCO09RjnanFIOl6Z5SQf8yk3EnblO+3XDtKTLFBUY+LTUNUFkXkZSQApA90m5nnG9sVqezhSCcwFBIAUQoMW94j3iBNhE9ALDTw1cUhZ9ojisOazZqY15+nzaK8syVJPhx5kC8lp+oPzxv9jT8o6dO22GdHgVTTyP4ukXJ5SzddPQj5DpgEN8+o6j1HTGjSxCVf4mZdSg1P8AmJRsspEFREzHnEfpioyigggARe3eI/Qn5nFsw8KxG8GPXp9cDLVqyRC2+e3k3cb+eDi8AbDlHHDMyiMS6yTYPPuzAMgmItOoXw1zlUrAFscvl3ck61AEdO87bnphzl8wXpiQ3JykkWboCD1sIPnjFx1HIc45zb/TsRcGmfKWnGWdRalSnqq6DBAXT7xNve2vIt5DGuF61prEkmEMC3Ux2N9puPPGepKm4mkyhhZtpKnD6sMLLBIDyDO4BCi82mOki/TC/iGSNNlKmAYHYCFjeJ7C+9sPg42kTjHN0daECCbj/TBKld6hBJ2iowlNVIA3gFGpNjY/GD5rPTGmAw5KiBLDpJkH8QAH4vI74LB38jB8j2I6HGvhMRxVsdxMfEUeG2mxgj06gYlYAJm5nptvZfrfG+W1aefe/bbptbAOboZnxC1N00dFYfyRuB+YzHkPMYq9LNn8dIRBEKb22aZtNrdMNGodspiwW0a4mElLNZlnamGo6kgsIbqsjp9QeuI/2tFZy1MgAki5gAMTpAWe1vLFOL3GWtH1H3l9R+uPcL+FrX8UGoyFLRo6nUsEyO09euJilQ3jVDYw6r7x9T+uL5XOKjXIntI2P+sYpV94+p/XCyplpzIJAgJqv1IMW6W5fpglS+UC2+kXDFWuJl7W8SjK1aOkM1ZCOeCoCwRY9ZiO1scPwRtVG0drQOpHS228W3x1/tLw+R4lzsDAsB3PcWHzN+mOH4fV8GqUJ5T7szf+UajeBG0ARGMjFErVuRKs7OhU8tR9/redJkaLRJpgydyT5iwHpv54OqQaUSqzG8gX5uo288KafFHUgpDJF7jf1m14+eDGdyDFNCtiYYCwJE3NrRaOvyCXDbiEQjJYb2i/2ezT5dnSr4aU1EqNUAMggC4EliRefwrjoE4xU0qfDmQSSAwGzWFjeQLk9RbHK8e4T4lIuwXxE5Y1C8BYI3AMCL7gSN8NfZXjRekq8rsCQfDDEyLkgGxEFb7XEbgYoaYvrH8NiWygWudvx5d8djizzHgtuBYk9SPy72m8W6jHn8Wqf8lhYn8XZSNl7MZ/ync2Nnz9IOD4yqB0JEE80xfeVv6XwTSz1NjCurHsCCev7H5YrmC6WmlluAYJTzBrsFdHRQJknryntb1F7Ha+GFThVKmv4mIE2IG0mbD+Yj+xgTPmpY0gSdfMAVGpQIuWI63tvEWmQMKmbgMaS7EQCsSVUjd78wbqOWbEjFlLbIdIPKp7TDWe5C0l6bsQJIEAe8CZkEAe7t0+OGVDh1BmQFSrEsQpNyBa8DY6WsSbT0wNlM5mhYU0kiTsfOB97ci0CwYk3WATrRWo7sa6IrFCE0sZkyt4YiYMi1tRF4nBjVvubeBghSyi+/zzhrZenl2VgDs8kxMBQYEASSYgeuNMnx5XiFaWZVX3eo3ubwZ23tE3heuQrQT4twxk9RN2g3tqJPkNI6Y1y2UryIq7Eme1gdouJmBta/TDBoqFLMbkQK12LhVFgfn5nW0KelbnzOBczlRXiZCAyP5vgfw+e5kxAPNy3EuJZmmhLOSupKYLFSsknUzAAEgEWBEd5tgp/aCpQSWqpmTJ2IWwXURCBpPXyG+M13Cta83aNB6qBlG5sBzNvYDxOscJRr0RykVFEmNiTFwOwLGQLwFjriud4tKN41E2U6ZE82kn3jBGw2MmYjC+n7ZksPueSaIZtYkeMJHLF4Pn0xD7bgeJNMcoUrpeQ2p/DgsVAsdyJFjfFeKsN+wrMLZenMc9ufeI7pcApmB4lSYH5N4/y45Xi2S8Ko5LEjxAjEWgWUE32DaRI2mTMWKT2uqU1qNUVXZatQBQ2yoFMKVQ6tzzEAWudsF8aXWxcp93WRWHXVKAMpjYx6z5XOH8Hi2NSxY7TF/VP00UKYbLpfl4SvCeGl1ILRpjUd2M9VnpMiT22w2r1AFCKLCB8umFPBSabIrNqsaZY2mfdJ85VQT1Prg54DaSRPS+/piY0vxLMfCUwAQUuzvsYHns3HIsFz0PY2tNp9bd8Uq5cJSCz1n/AGE29BhdS9q6TXam4Km0DUZtYxs4m67i+M6/tNTf8FUEFQOWZDCbwbdfWLT0RJ0jBr07bwkvFx0vjPKZmoBqMXvHrf0OPMtXDoGEwwmDH1gnHtGrocCJHQnYW2+lsDnCdQb6TQFmfVpgkDbqZ39Yj+9nGYpBwJswFmETtsZFx5YBbisOo02YwO/9+XkcUznEBqKsGABgaNQaYkGQQIMwBefmAamGvdd5GKBSDrK1iUszKx7CzH/8b/rhZWqZqOUU925iRcaiVIFh7sAz8+uDcrnTSpBiku2qI/ltzHpLXt5kyb4txPhbFdxoEvUEtz3kqBcBBcxubA2mdJcQy9moT4zMfC5hmTTnaJ8utcxWSnQ1VAZaCDH4TJaWBgHp09cHZI5mVFQU9I3Ikk29Yuesd7dcMA03Fwbz3x7jRWnbmZnQfg/KfD/5bBR/kJlPkOX1Q4mPOGHXVNXoSqJ5qjHm+LFo8gD1OJgb8o7S5wur7x9T+uKxgLiHGUp1WRgbc0i9iWHzlT8AT0xiPaOjE6jAgHla0gkTbsCfTBs69YsabdIRxPMaabAHmKtp6dI3iBv1x8841w1t1gVABvHWD0mLifp1x1nEOMU6hKatCiTIV3awvaNIG4k6p7YGp5bwyUqaoZYJIBYTHcdCR9RbGZjO2wPL5vKlGQhuc5rhdSnU5WEOttJJmInbYHrpkwCJw2yvD0kyJhSd+wkX9YxXj3suWgUZIKGWtIJ5uUDvpVbwb9Oso08yqx4JMqBsxIi9z5kC8nfCWTKdZd6J3XTu6S1ThqKQVFotcnpBnz3t54TA/Zq4EkU3st40nYBNNxAMEk3BGHVVMzCr4BkT0MQSI2m86pF7AXwLW4dWqKC9JlKkEQhJnruDYi3zxxxYziB6ZJPsdZ0lLgNJlpsQRC3AYwxYXm0geQPe98b5nLCkA9NNTKPDUXMB3DNHW5gm/TG/C2bwU1AgxEaSNrdu2MuJpXJBpbaWBBnciFPuzY+YwLS83Fqnhhu4QVeO6V5qbTCk9BLXO99yR8DMRONW420S1JrSOvQ2i3Y74o9PNsOYUiINiCRMWN17z8MWKZuN0Gx2NtrbbbjvjpIGwnRVH+phuVzWu+krYG/n/ZwfRPOmkdDJP+YfS31wlVc3afC3vZ/dtt5779hgjhVCsznxtCjTHKDvNtwLRqn4YGAZY1QxFhaeJ7TQxim4EOWBiJRSXggfhaF89QwQnH6S1IAeLg2FgG0zvtP67YZ0aSBYMG87YrlKQRmLPqkyJG3l59Plhnim224sft5ywpJvfY3H3HhFdP2noGnDqxm5XSGB1HVG/wDMNwJ6YLyFPL1lYJRXSjEXQAatjHn6wdsbcMpWYaAJMm25gC/nABwVl8mlPVoULqMmOp/snA6iZTYjWFo1iUuhIESNUdHdVyasga2lYnRJUzBDGJiBykgHfGmXzNyp4essGBYqANySCfDvMD1JF+uG+ZQkWMd7x9cXpOCBcHHMgy5pQVaocrnP5lOFZKnUUipk0ohTYMiwZWCQNPkO/S8gw4zGXoeFzoqimsLsukdAhtp+mOcrO1MENVaWk6hqJ0giSeaABIEjuMFZf7KRqNVXLWJLCSSEMWidlPqx746KfMQzVM4yO1/GBUqLs+gaWK6SYhlI5dUzFoYEbBoaJwVl8lB1OQz+QECJiLDaSJAFumCGzyFlSmVEKwgEWEr0GwkYQVPbBVsaNUmagOlSQoSoygmQLlQGgTAYb4vUqPUPagKVNKYsk6ALBJFidz3jv3xjWziiV1ww9dyJA7TF4364Sn2w2/8Aa5jmBI5VvBCx71jJi/adr4Ar+0SM+t8vmBdQOUGPeAkabWLHcm9t8UC9Zds3KM/FBm/WD6xP6HHlSCIMHyt/XCX7R4sP4dRVYsdLASGLEQI/yAz9eh1o0KbHT4bJcXYrYRPWTMNAG8+hwRMNm2Pz1idTEZbgj56TfLZd4j8VtIBF/Pf3tz/UxhrpzBmEVRJgF2sIts95+G2AU4dTBlQwIMjYwfQ3/u0XwWK7i8sw7hm/of6fHDPAG6kHyvb0iq18ujKR5/kS2XSqyM4CmmrMG94GFYg8pqe8Cuxi58rxM1UC8wCMSV3ZrE2sWIkAE4otJvELySrjUwYmQ4gAgbXAAPminviudzKqUVjGokj4D9JI8sGbDhKTM4F+Urxy9RVp3t89JtR28gSBaLAx1/v13xhxByQKamGqSJG6qPfb1AMD+Zlx5lXMKQwZWKqLgDUzACD5ztO849UBarF3p6mHJpcMBTUxv3LaifQD8OGKOIR1C31gHoOhLFdBDcqgBQAQAVAA6AEAAYmM8tmkLqAykyvXubR32O3bEwSrbS07QBAN5M9S1BwACeaJHW+nfscIkyGZBH+F0EkAkBS0HbfmHxHww14hVcVGK+6o1Ed+ZrbHoPhjH+Iseii/c3GqJWR7sCScHNPNYxUVstxPOG5RxPjBPw6QoGkQDJAi0z9O0YZvkBVpVeQO6rKgz6kAgggkCPWMLcjmmJCtuYMnrIBhQB0M746PhSkBm6WHX4x88AxC5aZWM4Rs9YNb5aLeF5ytRAUZdocKVHPyg62CudLHXGkGYAMyRjVPaKvUCqMs8uEkyyqNWkG7U7AFiJuRoa0QS5zWahGIVnIUkABua2wMYXJTrOviCKZi2otKBWYGAUg6hBkiYEeYzADuZulgOyNd5rwvjNSpU8N6Lpys2ohgJDwBdYupnfocNpxzGUzzsin7SiCLTAJJJidSnraxNuuDuHZatKN4yvT6xeQCdiVvcnt0uYvDTtuZxa2bYfSOZxJx5iYHDz2cSceYmJJPZxJx5iYkk9nEnHmJiSTKrlUYyyqT3i/zwJmcoqCdegdo1f8ATefhcemGGOXocVNVuamHZoUIJXwyQzEFmY8wCGeUXIjpglOkH1Owi1eoEsBufnLWevqcwSWHQARPqATOKgXnr+2NMtxxIULQM1Do5mFwSoiYJnnutog43ylSk9NKrjQXk6FJIsSO0jzFr40UK0xlC6esx2Q1DmzgnzFtuZHfB8z94rHTLqpKgTcnoQDcagtj2wtp5ZgIagz7Aks0WGna872IEbm2GvEK6qjVKKPrQEhd1axsTJIJ9emEuV9pqttSq4LousB0A1KSRBBMggCdrjCNRGU2RdPnfHqdnF3bXr19vKMPsrIKbUqYUmzKSTpBAAszCDAEwJkDfGnHs4FplCXmotQApEgBZZuZgLKe++AKHtSzaV8KXbUIDMIPNpBlO4A3MEjGOd42KtFvEypZBpgNIJLBmBWFMHSJ3HvRhU357xxUA22gCcIy6wUzlZNVvxzFkAkQYVaWnyAPecGZLia010tmHfUS33gIIkzcyeWCsXi1t7NMrUy9Ryq01M6TOiSzCZmRMjue5wVwnhtFqjfdoSsNp0gAahYsYtIHqek4HfMIV1ymxgLVFNFyrc+gsouCLTsYMxfpaO84S5bjEBbAiCdQYtGppg6tt4gTt8cdhVp0dQWkqi6qWUaQFLAaVAtEmfn3wTxrM8ppU111XUlV6KAZ1vGygiO7Gw6kdUdkrKMik3HITihxzUJUHSPeMbWJtcyYU9MUrZ+m703GsFANN1iXqaZPPzAEHyMi+GtPNGgyqVeqWOlHj3iQWJhRa3QC0eU4X5zitIsdDOAQZ5SIFz8ROoW7/MuHqBbi0VxNC+U2v539oHk80qaIZ4Uu91USbKQZe9nHpEnYxvm+IUqjhmSpyrqFumnVJ5o2B+u+CctxynpActuAQFJO8EWmST07HGmX44kQZsQtvMkX1R2n44d7Ljh3sDY/1EghpNmCbE8/eTLUg1NI8TQlRTpaD/htpj3tpXpv8cXznB8uwVaaN2JdiOkDrtEddgMeDi9GrCcx1QNiNysSelyvzwwNFYiBHbHRg13Rv+zj4uqLhhYGCcNyQLIWQoadTUBcXY6j8L7bfLEwwy6wy7nmG/qMTBipVQDvOK4ckgWED4gGNRo1dNETE6jJYi1hFj023xi2aqH8MggkgqwvHuz/AFNjNsMqvvH1P64rh0HSZxXXeBUK9QkCOWY90i3Ne5t7o/6hhzT9o8vShGY8shmAlVIIDS3kSATsPgY84ZSDVBPS/wAsc5W9mqy1goCvAdFYvAgsukt97qFgZAUxFgZkIYt7kL857bD1Imt+n0ygL730+c/SfQBimY0hGLwE0ksTYaYMkntE457ivsi9XwgmYekKdJaTRPPpGkE3sdD1R6sp/DgP/gFjrDZgsreJAh7lkqKrvNTmcF1mIBFNbDCYVNy3tNck9J0QyFAtAVNZHiW3gsOYQZgsouLWwRSrICKassgEBQRICaQbb21L6SO+ORrf+n7kuRmBLWur3EuRriqJ06xp06QPDSQcaN7AG5WtBJJMq0PJomHioDB8EzBHvDte2VDu3tKi42WdhGJhD7N+zb5VnLVvFDpSXZt6a6SSWZt+wgYfYEwAOhvLiYZ7OCkhdgSAVFv5mCj6nAWc9oEpsylWJV1S2kAll1i7MBEd4vg7N5VaqFHEq24289x1nAZ9n6RRkOuGMsdbS9o5jNxHTFJ2aHi6eMKPNqIBmLAkFgpM+8QCYwdhd/AKM6tJ1ag4aTIKwBB7ACIwxxJJMTExMdkkGEVKjmwlJRy6TznWrFpcMdweXSWEC+3TD3ExdXy8oOpTz8yPDy/E5/K5XOqEBcWMtdTblMc1zcuDfeItjJaNXUq1W1VTAJt1NtrWBHxnHQ5lmCMUAZwpKg2BIFhPmbY4puP1WqlvAcSylR+IhxqpzNgdIGoH3SQMNUat2NwBp0mdisPlUWJOvMxtl87XoKwaj4o8VkGhHXlH4iSXkNMCYA0mWworcWqWP2dwHDMACdpa06ItEH/MInDn/i8aiDRqBYtMTbfXflFwZNgLncAlZbN08wFLo9FBMatKyI7TIEiPl3EgpVipJJ3jWIoBkAAGnlOc/iVamSTRYhbW1X94EToIIlQB15lm1x0GR4hTfm1QATvY27YXcZ4lTVNLh9LkoCuqfdYzycwkAi3cYz4PnKIpxVYTAZWBAZgVYgOqwBUCoZtBAm2woyFiDW09LzlMqFK0B387fPOPcrRpvUNRAQ19T3BbXeLna3a3SMAVHp0aeYqOanh+KKcKbnStOkB0nn1dcD8RTL1YCZnwxoqLKuy6mqAadRH4Ypv535Yxl4TOWo/a6RYs33YVYLNLc33Zg6lZouQZu2KMF2TaMAOVu57Xt/yU4hmMu6KaGZNBgS2sq7EzTYAC14ZgTp7WMxjEcY0MD9uTmcBoo8zqAulZZZ1hTFybn1GGeY9n8wSpWrSgAQGpoQG16m0xSmCsL02MzMgPKZIIiqQpZQoJjcgATcTNvXBKGHNQnlM/FO1GxHPxH3mWZ4/QrMAggtLKDqgkXM9JEkmPO8414s2Xp05XSXDOqu4BDKlqhWARAJKgdxYHfA3FK9OgmqFRjyq2gHSwUkEwJgBfpgNa+TKqpIIVCgkNMFb9N+U3GxDdjhmpQB7GYDu2ilHFZWLuLn6eW0YVc5SMeI1MnaAoABkWMdiw3xEzlBgG1U4gbwLXIsb9CfrgB2yodSZlwKitLEGXEReSdWmwHbGZfJ7STYCxqRCxp+UAj5jB1yoLLb1g2dHOZibwsrUvCxqMiFnTIMCw5TIUnzxsMzVP4f8AtP8ALbfpLX66cVJZ+enzTDI0206NoJmS28jrvbFmNa8SR0sk7esTNtojDwsdrTPN++b8OrOXUMIEqZ0m+wP+W4mDvOJjTIB9Y191jb8x7eWk/HEwtW3j+F/iY6fhSybtue37Y8/hS92+n7Y8xML8Rusc4KdITkeHqryCdo6fthg2VXfr8P2xMTClYktrNDDKFSwlHWMVxMTAYxJiYmJiSSYmJiYkkmJiYmJJJiYmJiSSYmJiYkkmIMTExJJoKeKNw5PED31evwn1jExMXuQdIOwYazZqUdTgHM8KVzJLAkgGD+4OJiYtTJXUQdZQ2jbS9PhlNSIUSskHrJBU39CR8cDt7NZY70UOw26CY/U/PExMcbU3MumgsJ4fZjLEz4KT3juST9WY/HHlH2Ty9Op4iqdRIYAmQhAiV847ziYmKgC86xNofVSAYOAMzw5Sxkn6Df4YmJhimcp0ilYZx2vm8wbgyHeT6x2jt2JHxxX+A0u2+9l7R+Xtb0xMTB87Rbgp0nh4BS7dI2XbePd2npiH2fpflHXovXf8PXExMczGTgp0mi8HQCBIA6CB/THv8KXu30/bHmJjvEbrJwU6S9PhSyLtuO3f0xMTEwN3Y84anTQc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76" name="AutoShape 4" descr="data:image/jpeg;base64,/9j/4AAQSkZJRgABAQAAAQABAAD/2wCEAAkGBhQSERUUExQWExQWGBgWGBgYGRsaHxgaGhcbFx0eGBwYGyYgHxsjGxgYHy8gIycqLSwsGB8zNTAqNScrLCkBCQoKDgwOGg8PGjIlHyQqLDAyLy8sMiwsLDQsLCwsKSwsLC8sLywtLCwsLCwsKiwsLCwsLCwsLCwsLCwsLCwsLP/AABEIALQBGAMBIgACEQEDEQH/xAAbAAACAwEBAQAAAAAAAAAAAAAEBQACAwYBB//EAEMQAAIBAgQEAwUGBAQFAwUAAAECEQMhAAQSMQUiQVETYXEGMoGRoRQjQlKx0RViwfAzcuHxFlOSotIHJEM0Y4Kywv/EABoBAAIDAQEAAAAAAAAAAAAAAAMEAAIFAQb/xAAxEQACAQIEAwcDBAMBAAAAAAABAgADEQQSITETQVEiYXGBkaHwscHRBRQy4UJS8SP/2gAMAwEAAhEDEQA/APpfCuFCsHZnqCHKiCNoB6g9zg7/AIaT/mVf+of+OM/Z73H3/wAVtp/IvbDKsDpMTv54NVrOKhUExShRptTUlRtOQ9rR9k8EKWiozBqlVmCU9K6gG8OmTqY2Gwsd7ApM37SMGrinRquAVXLEsyiuRWShV5jT0iGqSCCbAkxj6MA/hv72qDG87dMY8LWpLa9W1pnz2nFOM/UwvApf6j0nzyn7VSUmjmFHjVFqzq1UaK1FpB3ApkBtTMSCYik8HbFMv7UOy1Punep7tNUZz94a7UlSrFMmSimryydKm209vwJMx4v3viadJ94mJt3wOEzX2z/5fB8TudOn57YqK72vcwbU6Yt2PaacByFPM5enWDVk1rLKWEowsymVmVYEfDB//DSf8yr/ANQ/8cc/7SU879r+58bwuT3SdPTV1xX28p541k+y+No8O/hkgatTbwd4jHTXcczF2amoY8LY2238JbPIadV0DMQpgSb+6D0jvhfmeIMrKsmCeYybA2HzPfscG52fEbVOqEmd58NJnznGBQHcC+/wxtUdUBPSZFe+dgNNYOOLEgEB7lRdgI1QR1/KZxanxMlC/NAUnfcgSQBJPljQ5dTuqnYXA6bYU0uOIDLIEV1Z1IuSqahzgKIkKSLnYixGLlkG8Equ20PTiThirHUYB5SQBaTMt0t66hbE/jNpioOt7QDsbnrfbscAjjuWsADAlhFM9Oot1Ngepti1fPIPD0UgwZXe6kaVWA3uoYJ1ReBbfEz053h1do0oZwsJ5heIJ/Y408U9z8zhNR9oqemSrAxqIVSRfVsbSYRz0spO1z4PaikAdQcMNZ0hSSVUmG7QYHxPxxTOnWX4dTpHXinufmcIs/xTMq76A5CuIEGPDCSx1MkCWm+o+gjB/DuJCrq5WUqSCGHTUyg/NG+WN81Q1oyTGpSs9pEf1xCMw7M6pyNZhFVLj2ZYwKN4Vt6kQ0CRKg/mO2ym5O3rcdzN/uSDexZ5gMi7Bb+9JKzaPPA9fgSLJbMFbm227EgDmmRqIm5gnbB3BeEHx3FIPVZVK3AXQJB0y7AxIAAAtfvhcvl0Y29Ibsn+Iv6xqKrdz8zieKe5+Zx7lspWdtIoupuOeFEjpN/pbFzw6uGK+BUt1Gkg+h1YIMRS6wfBq75TM/FPc/M4hrN3J+JxlTq6jpE6u0GcEnJvE6THpgodCLgiDyv0M5XK+0FYkkOajQxNKCIhWMggTYgAi5vB5owaPaVgJKu4DBS6gqDLMAVUsxIhSZnt3jHQU+HG5IInqFmfUgzg5ODqRcn5j9sLmoqbtHFovU2X3tOPX2pc38OoV/DEmYEn4bQfXHje0dZTqamTT1OAVZiTBAFo8yZ2No6x2H8FHRiO39xjBuFtNmU/HHBVU/5e062HqL/h7zm6ftRqnkq2UsNzqiLCPXr2O8HHp9o2kgU6jR2a2+nf1g+akHyw4bLlbRYdth8sUEnzwcAkbxUkA2y+8yp58s1NB4haoCyqq6jA0li0uoUKGEknsBJxb7ep8ILUqO9ZKdSmi0jqZagqMvvVQBy0nYyRYdyBhjwXhdKtWitSSoFXUodQ2k6hcahY4O4pwLK08tWFHLZYui8qFKceKFJpAhoAOqpAmPf88J16zo9gfaaWFw1OpTzMNfExBQ4jTejUriuwpUqi0mY02HOzhIH3kmNSknaGG9wBantFRCu/jOUQKxfw4EPU8JYLVhuRqnYLckYrU+1UiyqMppVqVPX/AO2WnrQU9DTZhVRzUOkpCoggFonpfZ7JZVqdE1qeV+1FQrhRSnWgBZQEJBK22+Q2wD9zU6+wjX7Gj09z+YnyfEA78jOwVlUlkKXKq8AFyZAMEECDI6YmHPF+D0aDUjRpU6Wpxq0KFmBAmB0xMNKxdATEWQU6jKu2n0ibM0SxqDxKqBrEIQAYdWE9d1KmN1MWxtwgrQq+JrzNXl0hKtbUo25o0+9Icz/9w9hFavvH1P64Gy+aV5ieWx/v4Yu1CkW13MEmKrhDl2Xu26RtxriQzAQTWpaST93UC6pEQ1rjywpOUPh+H9ozGnQyTqGrm8Mzq6kNTBE9GYXBONseOYGIcLTAvIMdWJsIXxrMjM+HLZil4c/4VXRqkoeeBccm23McK/4YNOn7Rm46xVAJswEGJB5mJjdjNoAxt4p/Kfr+2J4p/Kfr+2B8Gh3+8L+4xPd7fmeDJKAIrZoPNMl/EBLGmzsNUiLsyagAJ8JRsTjIZdaJFVsxmtNMrUIaqCsU9JNo2IS++5IE3xt4p/Kfr+2K1F1qVZZBsQSR/Scd4NE7feT9ziBqbe35mea9paVSsxuC7LAgncKszERqgE9CQMXXP0y2kOpaYKggkHzA2wNT4LSUgikAQQRzN02+tyOpuZN8bpw6mGDaRqBLTJ3a5698MJmAy/mJ1cpJY8/CE4CHBqOpm0KdZDMCARqH4oNtXn5nuZNxU1BfrG8dPU7D4nBGKgXaBXNssW8U4WCg8KmgcOGkKtoOs7kTLKsiROFa8MzDFQ1On094Un0ggKwE7RpVgFABvO4GH9bMwCNpWZDKY7bT/fTrjJKRWqCWOnS3vbmSoiQSN4tfCxZWIK7e0KHZBY/3EWT4dUqMjmlSKNo1wlLSw6m99QgTIkXUQL4fnI0BYpTFz0Xdhf5jFVbw6lv8OqZHZahvHo+/+YH8+LqknxFOl9jMEW/23O2LWKjsi575GfMRfQd01pUVSAiAA25QAABJEx0ufme+MMtXVsxorsadO6iGiSdiTEH0uPriZhRp95RBU2Fh+HYG0z8DfHmWZgRqbQy8ysGII2sNQki1/wC4BVZnAQaHff2kSwbMdQD0nvEeEVsnUJRoDA3SD5ToIJGwmPhgw+1WZe2tUpkBdaIzsm0neZi+3X0wDxGajy1RqrElrkQoMXAAAiw+QjGeSmlUDlEJRi8mLwLCBF9rnt6RmVQUNidY/Sa57Fwvz5952eVzi5VU8fNalccviKVYnckkknr12wo47xRMyyhEqFF1Q+tkUz10rDN5XA79jTintJ9o5DRVQw0zUUMRIE6TMTMD/bGGRHhAAANAi4w1hqPF1O0mJxGX/wA1Onh+YbwahTQABW1Ezq8/UYeRgLL5/UBAWe2oD6RgtCSLiD23xKwN9recdwoUJZTfytLYmJiYDGpMTExMSSeBfriqUgDYRi+JjtzOWEvkf8Yf5G//AGXCH2w9m6YpZitUqV3Vqi1hRp+GC1cIlCkFJSSdQSASRqg9MOHpAmbyLSCRv6EdhirZcHq//W//AJY7oZXtC9vr/U+b0szkQyurZpSarktqpglPCSsah1JKJVZlVQIPM8QGYHq/ZP2Qp1KeXrsMxTak000q6fzliSNC6g1jJAIgERE4YVeFGDFR/i7X7TfANV3X/wCVj6VH/wDLB0w4fZvaKVcW1L+Se8ee029H/P8A0GJhAlQsy6mZoIjUzGLjuceYayZFCxHi8V2e3T6StbdvU/rgDh9KoC/iaYLHTpEcvSfPB9X3j6n9cVw1a9jEM1riTEwJnM4UZbSIJPfptf1xT+KjqpFu4PSenfoeuCZTBZwIdiYBp8RMkFZM2A7aov8ArPrj2pn4VGgQwJIFztMDa29+lsTKZM4gGc4fmmd9NQKpYlOZhpEACQBBAAIju5boI2GVzICaXA5SGlixEuSILDmKodMkSYHnJuWzusxEQJNwe3b138jgnAuHYw4q3HKYZJagQeIQz9SLD9O8/TCxeO1AzqaLNzsFIDAaQSBJIInqdhBBvhyzQJNgMJM3wp6lQuKpRWIaIPRQt4cdARaDfpgNeqKSgkwtCnxWItN8lxJq3K9GoobUZ0uOUFY2HWe/Q2xvVyyuAFf0GqRNpjeDbHlLKsjIzVqlYIZ0ENc6CB+IgWMxB2EASSTa1YsplkRTchRqPeSxsD8PjjOOKJtnUHv5xx8IhNqbeIgIpMCBpW15M36iIQ/32xoqnxKZvK6miY6rYGJi8XAItGL0s1IsQ8ESFYEgNcEmw2IOwx6jMaqKeQsG6gyJtY7nl3E7nFgMPYkMdeUXIrXAK8xb7S3gQIAsAIDHVsQR5Wi3Weu0CrwgAlgTLbrut94n+7DBgoFWKkzp63kyAeYTFr7YyqJqYE7CZWTffbaSDF5IgnB2NPghiDbl/wBguGxq5dLy2YDmNJChQFiNRO2okmLwAMUYAHkmNjFmgggiB2MGRHljytl/CkwoRl1QJFgwmZO5BFz6WG7TNcWFZNK0KajZW96B3XlHzwAWdQqKdQdL/wBQ9iGZqjWII5fNInFEDpMiTrQtfzLXnb637E5ShRkGpqMkaglKI8yXBJAHaT27Yb+z/DqdTUXPKlgskTF2LHqLgb9DOE1OqGrMWBFORKIYiDcT6WtBO83EVYqmmY2HhLCmxCtlF28fzaE53KUlqr4JZlhiSYsSdvdB/v1x5iZ7M0lqoyKWRhBpEuIIAurKf1n0x7Qbx3IoqAyiWpa2ZgOhXWgE3UlSxMMtlkSzQxNMC0FUwzljYeQvIrRtbGpzjn8R+eB6dQHb0I6g9iNwcWw/ZW1ioZl0BmqZlxsx+eDctxcj37+YxzWYpMrltQXWY69rbLaPjPl1rQyjSSrBWMzcEzpB3AP4pn0xGoI41nUxVSmeyZ3VKqGEgyMXxzmWzLIZB9fPD3LZjWgbaf3jGVWoGnrym9hsUK2h0M2xlWzKrGowTsIJJ+ABONcC18oxfUr6ZCqbSYVi1jIiZIMz9MLxyFRjx3A3tJA+JMD64VngXZvwgdbkGTs2zdR549bgnZyD3APYBd2m2kEfHvjkkaYyamrg2BuQfUGD8iMLxwTs8G+wIAB1mANW3P32A+B+Uy+hAtrTsIFyTYdr46CRtOEAixi7MZDS6xABI3PmO/74mGD0X1Aq/UWNx+lsTDnFJA1Ez/26qxsCPnjB8xlqIJDFVMM92AMDdr9B8sYZjhagag4VQLlv3xXiGQovVPiM61GBUAHddLKQoAMggsT1nGQ4DSMmakEuCZWxIKMLLI2j1GBCrVXYwzUaD7iWfhTiYg+h/fGVXIuokiw89vXDDJ8ESk4dS0hdEEiIkHooJNhecKeMcUFYmmjfdg3j8ZH/APIPz9Im3711GsWq4KkBpe/KZ02EcpEeX+mLYWZWkxqaUMfmYR7s7mZE7x8cH8cypSgzhysaZbSWCjXJOlQZAQRfvuOhlx6lSSNYh+1fltPXrgbnb6evb44zp5oMCVBaN7RbeZNoj54T5VihXXXyqsu5aS6mCSIcAqRIEHbyIMk0uKV4/wDqcuTI9+YnTBAIVd2H/d6YWb9Qc7AQqYVf8j9IzauAQOp+li1z0sDjPSpJM79Jjy6R5YU1M4xFq2UgExEKSNaREg7rb1jeLMqiAuoImJInvbbzicRseG/klxOphDrlaVzNamVA1LvNj69Rffr8MVGbEXM7zqqTtv70kYaZnKACec3BgX+pBI9ZtgWi5UzE9LhibGx23jeMUqkV9VG3XT72l0RqBsx36C/2nKZrLUKTGm7ltKoAG0uCZR2JE++FfoGldQsBOI1ahdkq1WYI0SEhit9JIqEQwMteGvEkxjrcznSLkKp6Shkjc6dRuYEx5DFqXAqr8x0rAECVk9YGkaVi0TNwJwEoVtm+t/pHhiM2iAm3db595Z8n4SrzCFRKfMYnSI37m+MgwZZ6b/LrI/XG2bydQwKiseoIUHqNmSYMgbQfnjPNZZ7HQ+//AC3I9WCrJA3th+g5p0znYEdJmYgZ6l1UiacN8PxkLxoF7zdpt0Mwen8w+G3Gkp06w8ONNQTpX8J6nsJtbAVem2rTAkrqkfiUixIfSRH8wmx6YL4flaRpGm5QkJCzYEliTe1+k2947YWNbKy1B6fPxGEpZ0albz74OrMrSrMBvAgwetmtfFSaXia3YhiCIYACJEGVHSNyTucb5rh70kVnBBLAAyIi24v0Eza53jAlUy1jGnfzJ6Hy2OLVxSdGqrob+spS4qOtNtefhNq1SlbS1zYWY7d7W/rhHmOGNTc1MvVqI2qSQxgmS8g6hJGp+VpnUVtNnBa69O5nfoAR6bHyjtjY+eJh8KtVM4Npeti6lJ8thFnsxasUzqM0hm8V3EKFUsddoYSQJY7gEKOYBhlKHiD7ioKo0s3ht/irpMEFUmDzLYwRMGCCMY1KLLTAYalbYMAQQbxba09xvbC2rwIBlq0HekwIO5kEHUIJ2mSZg7mR7wIQz0u0D5iH/wDKv2XWx9Iyq0dekVFZGgnSbHpPn8bHtiUMiEaR2gT/AH2gf74CSpXq1NdZUDKNDFZU1iDZzpYgWAvAnUQRyg4aU2JBbSwA3MGB6sLY1MPiw4sxF5lV8KabXAuOsti61TESY7TimMHzgBgyOk9CYBi15g9sOWvF82WdHRBUAhiV8xNvIi/zGCaVUMJBkY5WlxBSdKtv2n++mOj4fQ0rvIIB/wBsZuIo5BcnWbWExPEOVRp43hWJjKvm0T3mAsT8AQDt5sPnjP8AiVP829wYaD6GIPw3wlNOE4mB6mfRZloiJseontvBBjpOPVzqGIbcgCxvMxFtjBvtbEkhA3xMQYmOiVaIvaRWGkjfVEge4mpHY3PQonNsATynChMrTaFC1ZJsCqbsQhHMwJHSQQAN7HHaHCX2m499npwp+9f3fIdWPp07n0OLiplFotXVVBqMdPCIOMe0vh0jRUFVT7sncwsrp3G+mTYQCO9kmW42pN+TtIkfMH9sYZ5mq0xJurHfYlryfOQZ9cI6jsIlTJAPw/fClXU3mFUxtUvddvATtlzSqrMlQCYnSwJAHX3rwJt3x0tLMU69M7MjLBG4mPxDVHw+uPki1zIgEX3wVQzbqwZWIMzIMeWK0/G0Mn6mV0ZBby/E+k5jLUUqp92C1aVLBFHMWW55ttWkkX92ZxnmuDpqP3VJomSVAkmTO/cyZ+eFmQzuuGatBUMAW2JteB1WzAXkgH8QwUlF6o5a4cWJuexi4QTJuZ+ljho0gLFvPf8AqafFzghR4bdPOAZnMU9TaqdIkagYSWIAmTqaAsAEC8gW3wTks34lVUgzMsTAgkFgVhrG1t++2NMpnUpF0qliUN2YcoBjQFj81yAJNjJEYEfieqUFYUwCb3IY+LUMiFNuWbwAAO9iM1Egqq+cElKsDmY+QA+efwaUPaJplxbflIgjp7zQD3uYO8bYZ0+JEhWuoJNmWCwH5SGI6Hr02wFR45TUgvWDnWdpOgFZAPKCO0XJPxi3FuNUdJEszAmyqZBEjqB1Uj1F8KVANlHvHEFQC5PsIxrURVXSWBEg2HTt731+mCqbuogN6WJt581z54UZSrqVmpMHix02M77N/QnB2WzEDn5T/Nb6m31wLXYwgaxvz8I1pZktIkA9LH681z8sblWvBA7cpt681/pjlU9mULtoq1VZyWOlx1ZmPSwl+nYdZllT9lgN6+YNojxD/N5T+Lqegx2XWpU/1+ekN4lw41bhlBFgSsmOomZjyxz1WkykgkSLbdR8cdDwzhQo6vvKlQvBJcg3Ei0ARvt5YG4nXpkc6sh/MyEQJi7CVj1PUYqVkY2FzpFI4i7A0ixItZgTBG2kk7RaBvjJ1KtHKQANgRB8yLC8W895xvpS/L4kSASFKn6zE/pi2TRTqS17AR1BZjYbCdh5WwwtIhc7jT6zPasWcIrC/W23d6zKnTaOYjzABv2vMxsYxoAbXHnb/W2MwoWYJtsfwE9u47SIGNEqTPl5g/UEjGthTTtZRb57zNr8S92N+/SVSnEbW3gfpe2N+HLMtqBMwwjYC4Hvb3mb4EFQKYPhmBJkTbqY3k36/tiZbiDkC8ke8umCJNh5wNwBheuKtRCFSwHfDYepTp1AWa/ltPa1MgkSN+3T5/XBfAONtTV1qAFCTOkaoEQRpLA3HXy2wGtRSOWbGL9PUQL4BqcUphypYow6wRMdCSI/388Zq8NHsbke/pNImq65ktfyIjnNrRFE1KTQ7GKdIGQIIW8kzaCYPeBhdmWUMdQW4BnTPr1vEAk26WOLUKtOzeJTfc6kYH8N9Sg2YSdxcXGNtVNr8hkAyY2Nxvjbwgsty15jYksW/iBbuH4g4rpqAUc025DbeZuP5vS+HvD88RKswAgaSRt63v8ATCnxKcFuXcyYG4MesyPpjVKgIkEEbWvtbDFREqCxlKNWpRbMPpOgr5BXMsFY6YBKnz/m2ubfWwxX+GrEWgCB71j3B12ANwBt3wsy+bYaRqgAjfoJ/afK+MKHBc4l1zIc6YGosYJZib6TIEqQYm0bYxqlNqbEEacj1noqGIWst18x0jtuHg7wZF5DXMRPv9gPO2+JT4cAVPaPzbiYjnsBJtffCp+G50lT46DSek8wl5nkgHSyr1jTO+H5GKWhrmC/bAGUF1PoNzMdGOn4zjzAGZyxSqOoLAzv1GJh/goACDvMo4moWIYbRlxPiCUKbVHPKvzJ6AeZNsfHuMe0TvX8R1LGoSIBACgCQBqMWGw63x2ftwK9WooTQ1FEqORJJOlYZiBsRqCjtqJxwbUw1iAwPSJnGVUJDWIif6jXuyj/AB109r/PvDaOfLIBptdgb9ryPOF9L74ni83PTkCxF56zFvLCvg+bNGo1Ekk+8CRsLAzJN5m9rzAw14mT4moTDcwPqbj1Gxx0tpfpaLV2pIBZb+o8IPmFP5SP6zjEN5YZ5aqXTTuykwOsEdB1APTz9cZDhzsZ0kd4H9dgb7Y4Vvqoi5amdQnuZ1fsbSRsvqKgkOQJE7AH9ScP6AVRAAXb6ADr6D5Y4/huQdEkF0JmAAw/MomDuZ7dBhvUzlQtZyLGFCk/qm0lQd+sRMAmlrEzdw72RSFt86w7PUwSZRGDaZkAltO0+kmO2MM7w9NIISmH3A0gjc3PmNRM+Zxk+TZ/D5iGUGRBmWJJNhuJEWG3S2NMrk3VpqOSOwWJMD+XYGevQeYxemtIG5Y+FoR6tXYDzvtKVMuDSK+EjVDEkKp6nU1xBMPU36k94xgMm6wTSSLi4Um56kQCSzta03G5w9p1ekHyhTjGpWWoIBYQVaQswVYEbgjcY7xAvZVdPWdKlu07692g9IFTWoqcqBKhfUUQASvcySNzM9Yi2+NBmczp/wANSdr+WkbA3mSbR7pttin8ES96knfl3235bkwJO5v3OGJzAUbNYdj0H+mBs6jYA+Uuqsf5Ejz/AKguVIp1UaLuWNh/mUie3un4TjpQZxzlelqpBdLSAIt1A9f7scMOGcV1KJDTtt+vrvgMbQgCNkHew6nsPPCXN8aZmbwjopxA5Vlu7Xm14jGnGa8oq6TdtR1D8kRE+bD5eeE9etpE73A+ZA6euNHB4YP2217pl4/FspyKbW3MuBGIyzvgdc+pncXjY336RO6kR5eePKfEVIvI+B+e223zxr5eVpi5h1mzAzAsLXt+nyHz3x7UqQR5+fmNvO8/A4xfPDRqUFrgRBBuJ7TsZ2xF4ghgSbxFjeTFjsbzt2PbFch1tO5xCsvk5BKlQZMrFx0nfY+Qj47YVuDs0kQh8mN9+wEb74P4dUUVNLGA9gf5hcDfYjV03OHH2NfPGTWxFalUKg6eAmxh8JRr0wSNees4qlTcMFPLHvRAsAbkG0RENA+ONEXVMXItNg0SdxtuDvHwx12ZyKVAAdxtFiO+2Ob4nwYI5CEgkalJm34SJ+W3lPnem9KubOtm6iBr4ethlurXXoYJXyKMQXtBjmAvK9CSYIPYnb5Yv7M0yTdgpXSRafw3mOy7fphjRQhOc6jcn9e22LUa2roVImx9Ym24w6KdNexE1q1P5AwE8ApzMveSbjcljO38xwZlMqKa6VmJJv0kz8sbYEr58IWBvEQJg7En4bD1tgyoAdBKPVYjtGF4LyfEGSxuvbt6YTLxO112m82iQB+ontB9MeDit/dMW63mTP7x2vizU8wsRKpX4ZzKbTtKNYMJUyMXxy+XrsAGEqTBif1jBlPirgyTPl/tjNfBsD2TNmn+oqQM4hXEqB1o0yNQHpfExKvEEcAXmVPoZxMXTMFAYbQdTIXLIb3iDP5mpRqPVRRUlTTCE2LF+UH+ViQG7BB54nsWtFarAUfCcjUjO3OUMEDTFjBk6drA4z4pkqjVGNNwkjTN5HOWMR3ED4Yz4Xk828aq7oQWlQRJWSeXTaCseakGLG1cRSzHMBOYV1B7Vj06jwnL/wDqFwk0s6GQM2ol4B0jmJJnfY6h8cR0lAp6XnzgD+mOi9u+E16lKnXpKKpp0gHkwTpkkxEmZJgY5Lh2d10kYxJjY2288ZhUhiLRDGUyGvbs8j1vrKVsqYIMxtIwp4SvhVHSSJMgQY6m7dWKwfh5Y6VXB2Iwv45ww6RWSAUN2UajEG0De5HwnFchEBRUkMnI/XlO14bSnK6dQBaSN9jbp5YHyeaMMVqqojlLwOUWH4T11A/DtGBPZXiHiZUuFgSQBMydr3MSSLdMHZzwaCCaZaSF5ZMCOZt5AAEn/XF6bItw02VDZF5WFt/KEUMrVa6OrrqvDKYFtzpHTf8Aph/TZdgQfjjlaPtLTVSml15hsJmb9D1M779Jxvk+OUzURTrQkiJA6qGHWwuL4Gz5jZRaM03QbtebVOK1Dr0KIBJkTZbEBtMgMYbeDNoxKXEJNqWoAQPe+chYjuFnynBWcylMU9MlRVYAkFmmzNAubb7WGBzwNRAWsZmwmxvN4MzAa8iT54cFYbDT1+0AaJJvv6feEJxNwDFAgjpz3/7Pn6jzINr0pkkQSAvzOn+uMclUSmhl1MbtMk+Zkk3g28sD8R4e71Q6ZgoJSEF1lQ7SwnzU9NhM2hSob7CNC6r19I4OAK6eFU8YTAMsB/fXuZjpEyARwzMED/3ckDooFwNPQzvv/TFjwjMliRmrnUPcEX2tMTJ3+G2KXtLio3+p9vzHHGn1LTdJaBULACYUAE2F9QbSCO09RjnanFIOl6Z5SQf8yk3EnblO+3XDtKTLFBUY+LTUNUFkXkZSQApA90m5nnG9sVqezhSCcwFBIAUQoMW94j3iBNhE9ALDTw1cUhZ9ojisOazZqY15+nzaK8syVJPhx5kC8lp+oPzxv9jT8o6dO22GdHgVTTyP4ukXJ5SzddPQj5DpgEN8+o6j1HTGjSxCVf4mZdSg1P8AmJRsspEFREzHnEfpioyigggARe3eI/Qn5nFsw8KxG8GPXp9cDLVqyRC2+e3k3cb+eDi8AbDlHHDMyiMS6yTYPPuzAMgmItOoXw1zlUrAFscvl3ck61AEdO87bnphzl8wXpiQ3JykkWboCD1sIPnjFx1HIc45zb/TsRcGmfKWnGWdRalSnqq6DBAXT7xNve2vIt5DGuF61prEkmEMC3Ux2N9puPPGepKm4mkyhhZtpKnD6sMLLBIDyDO4BCi82mOki/TC/iGSNNlKmAYHYCFjeJ7C+9sPg42kTjHN0daECCbj/TBKld6hBJ2iowlNVIA3gFGpNjY/GD5rPTGmAw5KiBLDpJkH8QAH4vI74LB38jB8j2I6HGvhMRxVsdxMfEUeG2mxgj06gYlYAJm5nptvZfrfG+W1aefe/bbptbAOboZnxC1N00dFYfyRuB+YzHkPMYq9LNn8dIRBEKb22aZtNrdMNGodspiwW0a4mElLNZlnamGo6kgsIbqsjp9QeuI/2tFZy1MgAki5gAMTpAWe1vLFOL3GWtH1H3l9R+uPcL+FrX8UGoyFLRo6nUsEyO09euJilQ3jVDYw6r7x9T+uL5XOKjXIntI2P+sYpV94+p/XCyplpzIJAgJqv1IMW6W5fpglS+UC2+kXDFWuJl7W8SjK1aOkM1ZCOeCoCwRY9ZiO1scPwRtVG0drQOpHS228W3x1/tLw+R4lzsDAsB3PcWHzN+mOH4fV8GqUJ5T7szf+UajeBG0ARGMjFErVuRKs7OhU8tR9/redJkaLRJpgydyT5iwHpv54OqQaUSqzG8gX5uo288KafFHUgpDJF7jf1m14+eDGdyDFNCtiYYCwJE3NrRaOvyCXDbiEQjJYb2i/2ezT5dnSr4aU1EqNUAMggC4EliRefwrjoE4xU0qfDmQSSAwGzWFjeQLk9RbHK8e4T4lIuwXxE5Y1C8BYI3AMCL7gSN8NfZXjRekq8rsCQfDDEyLkgGxEFb7XEbgYoaYvrH8NiWygWudvx5d8djizzHgtuBYk9SPy72m8W6jHn8Wqf8lhYn8XZSNl7MZ/ync2Nnz9IOD4yqB0JEE80xfeVv6XwTSz1NjCurHsCCev7H5YrmC6WmlluAYJTzBrsFdHRQJknryntb1F7Ha+GFThVKmv4mIE2IG0mbD+Yj+xgTPmpY0gSdfMAVGpQIuWI63tvEWmQMKmbgMaS7EQCsSVUjd78wbqOWbEjFlLbIdIPKp7TDWe5C0l6bsQJIEAe8CZkEAe7t0+OGVDh1BmQFSrEsQpNyBa8DY6WsSbT0wNlM5mhYU0kiTsfOB97ci0CwYk3WATrRWo7sa6IrFCE0sZkyt4YiYMi1tRF4nBjVvubeBghSyi+/zzhrZenl2VgDs8kxMBQYEASSYgeuNMnx5XiFaWZVX3eo3ubwZ23tE3heuQrQT4twxk9RN2g3tqJPkNI6Y1y2UryIq7Eme1gdouJmBta/TDBoqFLMbkQK12LhVFgfn5nW0KelbnzOBczlRXiZCAyP5vgfw+e5kxAPNy3EuJZmmhLOSupKYLFSsknUzAAEgEWBEd5tgp/aCpQSWqpmTJ2IWwXURCBpPXyG+M13Cta83aNB6qBlG5sBzNvYDxOscJRr0RykVFEmNiTFwOwLGQLwFjriud4tKN41E2U6ZE82kn3jBGw2MmYjC+n7ZksPueSaIZtYkeMJHLF4Pn0xD7bgeJNMcoUrpeQ2p/DgsVAsdyJFjfFeKsN+wrMLZenMc9ufeI7pcApmB4lSYH5N4/y45Xi2S8Ko5LEjxAjEWgWUE32DaRI2mTMWKT2uqU1qNUVXZatQBQ2yoFMKVQ6tzzEAWudsF8aXWxcp93WRWHXVKAMpjYx6z5XOH8Hi2NSxY7TF/VP00UKYbLpfl4SvCeGl1ILRpjUd2M9VnpMiT22w2r1AFCKLCB8umFPBSabIrNqsaZY2mfdJ85VQT1Prg54DaSRPS+/piY0vxLMfCUwAQUuzvsYHns3HIsFz0PY2tNp9bd8Uq5cJSCz1n/AGE29BhdS9q6TXam4Km0DUZtYxs4m67i+M6/tNTf8FUEFQOWZDCbwbdfWLT0RJ0jBr07bwkvFx0vjPKZmoBqMXvHrf0OPMtXDoGEwwmDH1gnHtGrocCJHQnYW2+lsDnCdQb6TQFmfVpgkDbqZ39Yj+9nGYpBwJswFmETtsZFx5YBbisOo02YwO/9+XkcUznEBqKsGABgaNQaYkGQQIMwBefmAamGvdd5GKBSDrK1iUszKx7CzH/8b/rhZWqZqOUU925iRcaiVIFh7sAz8+uDcrnTSpBiku2qI/ltzHpLXt5kyb4txPhbFdxoEvUEtz3kqBcBBcxubA2mdJcQy9moT4zMfC5hmTTnaJ8utcxWSnQ1VAZaCDH4TJaWBgHp09cHZI5mVFQU9I3Ikk29Yuesd7dcMA03Fwbz3x7jRWnbmZnQfg/KfD/5bBR/kJlPkOX1Q4mPOGHXVNXoSqJ5qjHm+LFo8gD1OJgb8o7S5wur7x9T+uKxgLiHGUp1WRgbc0i9iWHzlT8AT0xiPaOjE6jAgHla0gkTbsCfTBs69YsabdIRxPMaabAHmKtp6dI3iBv1x8841w1t1gVABvHWD0mLifp1x1nEOMU6hKatCiTIV3awvaNIG4k6p7YGp5bwyUqaoZYJIBYTHcdCR9RbGZjO2wPL5vKlGQhuc5rhdSnU5WEOttJJmInbYHrpkwCJw2yvD0kyJhSd+wkX9YxXj3suWgUZIKGWtIJ5uUDvpVbwb9Oso08yqx4JMqBsxIi9z5kC8nfCWTKdZd6J3XTu6S1ThqKQVFotcnpBnz3t54TA/Zq4EkU3st40nYBNNxAMEk3BGHVVMzCr4BkT0MQSI2m86pF7AXwLW4dWqKC9JlKkEQhJnruDYi3zxxxYziB6ZJPsdZ0lLgNJlpsQRC3AYwxYXm0geQPe98b5nLCkA9NNTKPDUXMB3DNHW5gm/TG/C2bwU1AgxEaSNrdu2MuJpXJBpbaWBBnciFPuzY+YwLS83Fqnhhu4QVeO6V5qbTCk9BLXO99yR8DMRONW420S1JrSOvQ2i3Y74o9PNsOYUiINiCRMWN17z8MWKZuN0Gx2NtrbbbjvjpIGwnRVH+phuVzWu+krYG/n/ZwfRPOmkdDJP+YfS31wlVc3afC3vZ/dtt5779hgjhVCsznxtCjTHKDvNtwLRqn4YGAZY1QxFhaeJ7TQxim4EOWBiJRSXggfhaF89QwQnH6S1IAeLg2FgG0zvtP67YZ0aSBYMG87YrlKQRmLPqkyJG3l59Plhnim224sft5ywpJvfY3H3HhFdP2noGnDqxm5XSGB1HVG/wDMNwJ6YLyFPL1lYJRXSjEXQAatjHn6wdsbcMpWYaAJMm25gC/nABwVl8mlPVoULqMmOp/snA6iZTYjWFo1iUuhIESNUdHdVyasga2lYnRJUzBDGJiBykgHfGmXzNyp4essGBYqANySCfDvMD1JF+uG+ZQkWMd7x9cXpOCBcHHMgy5pQVaocrnP5lOFZKnUUipk0ohTYMiwZWCQNPkO/S8gw4zGXoeFzoqimsLsukdAhtp+mOcrO1MENVaWk6hqJ0giSeaABIEjuMFZf7KRqNVXLWJLCSSEMWidlPqx746KfMQzVM4yO1/GBUqLs+gaWK6SYhlI5dUzFoYEbBoaJwVl8lB1OQz+QECJiLDaSJAFumCGzyFlSmVEKwgEWEr0GwkYQVPbBVsaNUmagOlSQoSoygmQLlQGgTAYb4vUqPUPagKVNKYsk6ALBJFidz3jv3xjWziiV1ww9dyJA7TF4364Sn2w2/8Aa5jmBI5VvBCx71jJi/adr4Ar+0SM+t8vmBdQOUGPeAkabWLHcm9t8UC9Zds3KM/FBm/WD6xP6HHlSCIMHyt/XCX7R4sP4dRVYsdLASGLEQI/yAz9eh1o0KbHT4bJcXYrYRPWTMNAG8+hwRMNm2Pz1idTEZbgj56TfLZd4j8VtIBF/Pf3tz/UxhrpzBmEVRJgF2sIts95+G2AU4dTBlQwIMjYwfQ3/u0XwWK7i8sw7hm/of6fHDPAG6kHyvb0iq18ujKR5/kS2XSqyM4CmmrMG94GFYg8pqe8Cuxi58rxM1UC8wCMSV3ZrE2sWIkAE4otJvELySrjUwYmQ4gAgbXAAPminviudzKqUVjGokj4D9JI8sGbDhKTM4F+Urxy9RVp3t89JtR28gSBaLAx1/v13xhxByQKamGqSJG6qPfb1AMD+Zlx5lXMKQwZWKqLgDUzACD5ztO849UBarF3p6mHJpcMBTUxv3LaifQD8OGKOIR1C31gHoOhLFdBDcqgBQAQAVAA6AEAAYmM8tmkLqAykyvXubR32O3bEwSrbS07QBAN5M9S1BwACeaJHW+nfscIkyGZBH+F0EkAkBS0HbfmHxHww14hVcVGK+6o1Ed+ZrbHoPhjH+Iseii/c3GqJWR7sCScHNPNYxUVstxPOG5RxPjBPw6QoGkQDJAi0z9O0YZvkBVpVeQO6rKgz6kAgggkCPWMLcjmmJCtuYMnrIBhQB0M746PhSkBm6WHX4x88AxC5aZWM4Rs9YNb5aLeF5ytRAUZdocKVHPyg62CudLHXGkGYAMyRjVPaKvUCqMs8uEkyyqNWkG7U7AFiJuRoa0QS5zWahGIVnIUkABua2wMYXJTrOviCKZi2otKBWYGAUg6hBkiYEeYzADuZulgOyNd5rwvjNSpU8N6Lpys2ohgJDwBdYupnfocNpxzGUzzsin7SiCLTAJJJidSnraxNuuDuHZatKN4yvT6xeQCdiVvcnt0uYvDTtuZxa2bYfSOZxJx5iYHDz2cSceYmJJPZxJx5iYkk9nEnHmJiSTKrlUYyyqT3i/zwJmcoqCdegdo1f8ATefhcemGGOXocVNVuamHZoUIJXwyQzEFmY8wCGeUXIjpglOkH1Owi1eoEsBufnLWevqcwSWHQARPqATOKgXnr+2NMtxxIULQM1Do5mFwSoiYJnnutog43ylSk9NKrjQXk6FJIsSO0jzFr40UK0xlC6esx2Q1DmzgnzFtuZHfB8z94rHTLqpKgTcnoQDcagtj2wtp5ZgIagz7Aks0WGna872IEbm2GvEK6qjVKKPrQEhd1axsTJIJ9emEuV9pqttSq4LousB0A1KSRBBMggCdrjCNRGU2RdPnfHqdnF3bXr19vKMPsrIKbUqYUmzKSTpBAAszCDAEwJkDfGnHs4FplCXmotQApEgBZZuZgLKe++AKHtSzaV8KXbUIDMIPNpBlO4A3MEjGOd42KtFvEypZBpgNIJLBmBWFMHSJ3HvRhU357xxUA22gCcIy6wUzlZNVvxzFkAkQYVaWnyAPecGZLia010tmHfUS33gIIkzcyeWCsXi1t7NMrUy9Ryq01M6TOiSzCZmRMjue5wVwnhtFqjfdoSsNp0gAahYsYtIHqek4HfMIV1ymxgLVFNFyrc+gsouCLTsYMxfpaO84S5bjEBbAiCdQYtGppg6tt4gTt8cdhVp0dQWkqi6qWUaQFLAaVAtEmfn3wTxrM8ppU111XUlV6KAZ1vGygiO7Gw6kdUdkrKMik3HITihxzUJUHSPeMbWJtcyYU9MUrZ+m703GsFANN1iXqaZPPzAEHyMi+GtPNGgyqVeqWOlHj3iQWJhRa3QC0eU4X5zitIsdDOAQZ5SIFz8ROoW7/MuHqBbi0VxNC+U2v539oHk80qaIZ4Uu91USbKQZe9nHpEnYxvm+IUqjhmSpyrqFumnVJ5o2B+u+CctxynpActuAQFJO8EWmST07HGmX44kQZsQtvMkX1R2n44d7Ljh3sDY/1EghpNmCbE8/eTLUg1NI8TQlRTpaD/htpj3tpXpv8cXznB8uwVaaN2JdiOkDrtEddgMeDi9GrCcx1QNiNysSelyvzwwNFYiBHbHRg13Rv+zj4uqLhhYGCcNyQLIWQoadTUBcXY6j8L7bfLEwwy6wy7nmG/qMTBipVQDvOK4ckgWED4gGNRo1dNETE6jJYi1hFj023xi2aqH8MggkgqwvHuz/AFNjNsMqvvH1P64rh0HSZxXXeBUK9QkCOWY90i3Ne5t7o/6hhzT9o8vShGY8shmAlVIIDS3kSATsPgY84ZSDVBPS/wAsc5W9mqy1goCvAdFYvAgsukt97qFgZAUxFgZkIYt7kL857bD1Imt+n0ygL730+c/SfQBimY0hGLwE0ksTYaYMkntE457ivsi9XwgmYekKdJaTRPPpGkE3sdD1R6sp/DgP/gFjrDZgsreJAh7lkqKrvNTmcF1mIBFNbDCYVNy3tNck9J0QyFAtAVNZHiW3gsOYQZgsouLWwRSrICKassgEBQRICaQbb21L6SO+ORrf+n7kuRmBLWur3EuRriqJ06xp06QPDSQcaN7AG5WtBJJMq0PJomHioDB8EzBHvDte2VDu3tKi42WdhGJhD7N+zb5VnLVvFDpSXZt6a6SSWZt+wgYfYEwAOhvLiYZ7OCkhdgSAVFv5mCj6nAWc9oEpsylWJV1S2kAll1i7MBEd4vg7N5VaqFHEq24289x1nAZ9n6RRkOuGMsdbS9o5jNxHTFJ2aHi6eMKPNqIBmLAkFgpM+8QCYwdhd/AKM6tJ1ag4aTIKwBB7ACIwxxJJMTExMdkkGEVKjmwlJRy6TznWrFpcMdweXSWEC+3TD3ExdXy8oOpTz8yPDy/E5/K5XOqEBcWMtdTblMc1zcuDfeItjJaNXUq1W1VTAJt1NtrWBHxnHQ5lmCMUAZwpKg2BIFhPmbY4puP1WqlvAcSylR+IhxqpzNgdIGoH3SQMNUat2NwBp0mdisPlUWJOvMxtl87XoKwaj4o8VkGhHXlH4iSXkNMCYA0mWworcWqWP2dwHDMACdpa06ItEH/MInDn/i8aiDRqBYtMTbfXflFwZNgLncAlZbN08wFLo9FBMatKyI7TIEiPl3EgpVipJJ3jWIoBkAAGnlOc/iVamSTRYhbW1X94EToIIlQB15lm1x0GR4hTfm1QATvY27YXcZ4lTVNLh9LkoCuqfdYzycwkAi3cYz4PnKIpxVYTAZWBAZgVYgOqwBUCoZtBAm2woyFiDW09LzlMqFK0B387fPOPcrRpvUNRAQ19T3BbXeLna3a3SMAVHp0aeYqOanh+KKcKbnStOkB0nn1dcD8RTL1YCZnwxoqLKuy6mqAadRH4Ypv535Yxl4TOWo/a6RYs33YVYLNLc33Zg6lZouQZu2KMF2TaMAOVu57Xt/yU4hmMu6KaGZNBgS2sq7EzTYAC14ZgTp7WMxjEcY0MD9uTmcBoo8zqAulZZZ1hTFybn1GGeY9n8wSpWrSgAQGpoQG16m0xSmCsL02MzMgPKZIIiqQpZQoJjcgATcTNvXBKGHNQnlM/FO1GxHPxH3mWZ4/QrMAggtLKDqgkXM9JEkmPO8414s2Xp05XSXDOqu4BDKlqhWARAJKgdxYHfA3FK9OgmqFRjyq2gHSwUkEwJgBfpgNa+TKqpIIVCgkNMFb9N+U3GxDdjhmpQB7GYDu2ilHFZWLuLn6eW0YVc5SMeI1MnaAoABkWMdiw3xEzlBgG1U4gbwLXIsb9CfrgB2yodSZlwKitLEGXEReSdWmwHbGZfJ7STYCxqRCxp+UAj5jB1yoLLb1g2dHOZibwsrUvCxqMiFnTIMCw5TIUnzxsMzVP4f8AtP8ALbfpLX66cVJZ+enzTDI0206NoJmS28jrvbFmNa8SR0sk7esTNtojDwsdrTPN++b8OrOXUMIEqZ0m+wP+W4mDvOJjTIB9Y191jb8x7eWk/HEwtW3j+F/iY6fhSybtue37Y8/hS92+n7Y8xML8Rusc4KdITkeHqryCdo6fthg2VXfr8P2xMTClYktrNDDKFSwlHWMVxMTAYxJiYmJiSSYmJiYkkmJiYmJJJiYmJiSSYmJiYkkmIMTExJJoKeKNw5PED31evwn1jExMXuQdIOwYazZqUdTgHM8KVzJLAkgGD+4OJiYtTJXUQdZQ2jbS9PhlNSIUSskHrJBU39CR8cDt7NZY70UOw26CY/U/PExMcbU3MumgsJ4fZjLEz4KT3juST9WY/HHlH2Ty9Op4iqdRIYAmQhAiV847ziYmKgC86xNofVSAYOAMzw5Sxkn6Df4YmJhimcp0ilYZx2vm8wbgyHeT6x2jt2JHxxX+A0u2+9l7R+Xtb0xMTB87Rbgp0nh4BS7dI2XbePd2npiH2fpflHXovXf8PXExMczGTgp0mi8HQCBIA6CB/THv8KXu30/bHmJjvEbrJwU6S9PhSyLtuO3f0xMTEwN3Y84anTQc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78" name="AutoShape 6" descr="data:image/jpeg;base64,/9j/4AAQSkZJRgABAQAAAQABAAD/2wCEAAkGBhQSERUUExQWExQWGBgWGBgYGRsaHxgaGhcbFx0eGBwYGyYgHxsjGxgYHy8gIycqLSwsGB8zNTAqNScrLCkBCQoKDgwOGg8PGjIlHyQqLDAyLy8sMiwsLDQsLCwsKSwsLC8sLywtLCwsLCwsKiwsLCwsLCwsLCwsLCwsLCwsLP/AABEIALQBGAMBIgACEQEDEQH/xAAbAAACAwEBAQAAAAAAAAAAAAAEBQACAwYBB//EAEMQAAIBAgQEAwUGBAQFAwUAAAECEQMhAAQSMQUiQVETYXEGMoGRoRQjQlKx0RViwfAzcuHxFlOSotIHJEM0Y4Kywv/EABoBAAIDAQEAAAAAAAAAAAAAAAMEAAIFAQb/xAAxEQACAQIEAwcDBAMBAAAAAAABAgADEQQSITETQVEiYXGBkaHwscHRBRQy4UJS8SP/2gAMAwEAAhEDEQA/APpfCuFCsHZnqCHKiCNoB6g9zg7/AIaT/mVf+of+OM/Z73H3/wAVtp/IvbDKsDpMTv54NVrOKhUExShRptTUlRtOQ9rR9k8EKWiozBqlVmCU9K6gG8OmTqY2Gwsd7ApM37SMGrinRquAVXLEsyiuRWShV5jT0iGqSCCbAkxj6MA/hv72qDG87dMY8LWpLa9W1pnz2nFOM/UwvApf6j0nzyn7VSUmjmFHjVFqzq1UaK1FpB3ApkBtTMSCYik8HbFMv7UOy1Punep7tNUZz94a7UlSrFMmSimryydKm209vwJMx4v3viadJ94mJt3wOEzX2z/5fB8TudOn57YqK72vcwbU6Yt2PaacByFPM5enWDVk1rLKWEowsymVmVYEfDB//DSf8yr/ANQ/8cc/7SU879r+58bwuT3SdPTV1xX28p541k+y+No8O/hkgatTbwd4jHTXcczF2amoY8LY2238JbPIadV0DMQpgSb+6D0jvhfmeIMrKsmCeYybA2HzPfscG52fEbVOqEmd58NJnznGBQHcC+/wxtUdUBPSZFe+dgNNYOOLEgEB7lRdgI1QR1/KZxanxMlC/NAUnfcgSQBJPljQ5dTuqnYXA6bYU0uOIDLIEV1Z1IuSqahzgKIkKSLnYixGLlkG8Equ20PTiThirHUYB5SQBaTMt0t66hbE/jNpioOt7QDsbnrfbscAjjuWsADAlhFM9Oot1Ngepti1fPIPD0UgwZXe6kaVWA3uoYJ1ReBbfEz053h1do0oZwsJ5heIJ/Y408U9z8zhNR9oqemSrAxqIVSRfVsbSYRz0spO1z4PaikAdQcMNZ0hSSVUmG7QYHxPxxTOnWX4dTpHXinufmcIs/xTMq76A5CuIEGPDCSx1MkCWm+o+gjB/DuJCrq5WUqSCGHTUyg/NG+WN81Q1oyTGpSs9pEf1xCMw7M6pyNZhFVLj2ZYwKN4Vt6kQ0CRKg/mO2ym5O3rcdzN/uSDexZ5gMi7Bb+9JKzaPPA9fgSLJbMFbm227EgDmmRqIm5gnbB3BeEHx3FIPVZVK3AXQJB0y7AxIAAAtfvhcvl0Y29Ibsn+Iv6xqKrdz8zieKe5+Zx7lspWdtIoupuOeFEjpN/pbFzw6uGK+BUt1Gkg+h1YIMRS6wfBq75TM/FPc/M4hrN3J+JxlTq6jpE6u0GcEnJvE6THpgodCLgiDyv0M5XK+0FYkkOajQxNKCIhWMggTYgAi5vB5owaPaVgJKu4DBS6gqDLMAVUsxIhSZnt3jHQU+HG5IInqFmfUgzg5ODqRcn5j9sLmoqbtHFovU2X3tOPX2pc38OoV/DEmYEn4bQfXHje0dZTqamTT1OAVZiTBAFo8yZ2No6x2H8FHRiO39xjBuFtNmU/HHBVU/5e062HqL/h7zm6ftRqnkq2UsNzqiLCPXr2O8HHp9o2kgU6jR2a2+nf1g+akHyw4bLlbRYdth8sUEnzwcAkbxUkA2y+8yp58s1NB4haoCyqq6jA0li0uoUKGEknsBJxb7ep8ILUqO9ZKdSmi0jqZagqMvvVQBy0nYyRYdyBhjwXhdKtWitSSoFXUodQ2k6hcahY4O4pwLK08tWFHLZYui8qFKceKFJpAhoAOqpAmPf88J16zo9gfaaWFw1OpTzMNfExBQ4jTejUriuwpUqi0mY02HOzhIH3kmNSknaGG9wBantFRCu/jOUQKxfw4EPU8JYLVhuRqnYLckYrU+1UiyqMppVqVPX/AO2WnrQU9DTZhVRzUOkpCoggFonpfZ7JZVqdE1qeV+1FQrhRSnWgBZQEJBK22+Q2wD9zU6+wjX7Gj09z+YnyfEA78jOwVlUlkKXKq8AFyZAMEECDI6YmHPF+D0aDUjRpU6Wpxq0KFmBAmB0xMNKxdATEWQU6jKu2n0ibM0SxqDxKqBrEIQAYdWE9d1KmN1MWxtwgrQq+JrzNXl0hKtbUo25o0+9Icz/9w9hFavvH1P64Gy+aV5ieWx/v4Yu1CkW13MEmKrhDl2Xu26RtxriQzAQTWpaST93UC6pEQ1rjywpOUPh+H9ozGnQyTqGrm8Mzq6kNTBE9GYXBONseOYGIcLTAvIMdWJsIXxrMjM+HLZil4c/4VXRqkoeeBccm23McK/4YNOn7Rm46xVAJswEGJB5mJjdjNoAxt4p/Kfr+2J4p/Kfr+2B8Gh3+8L+4xPd7fmeDJKAIrZoPNMl/EBLGmzsNUiLsyagAJ8JRsTjIZdaJFVsxmtNMrUIaqCsU9JNo2IS++5IE3xt4p/Kfr+2K1F1qVZZBsQSR/Scd4NE7feT9ziBqbe35mea9paVSsxuC7LAgncKszERqgE9CQMXXP0y2kOpaYKggkHzA2wNT4LSUgikAQQRzN02+tyOpuZN8bpw6mGDaRqBLTJ3a5698MJmAy/mJ1cpJY8/CE4CHBqOpm0KdZDMCARqH4oNtXn5nuZNxU1BfrG8dPU7D4nBGKgXaBXNssW8U4WCg8KmgcOGkKtoOs7kTLKsiROFa8MzDFQ1On094Un0ggKwE7RpVgFABvO4GH9bMwCNpWZDKY7bT/fTrjJKRWqCWOnS3vbmSoiQSN4tfCxZWIK7e0KHZBY/3EWT4dUqMjmlSKNo1wlLSw6m99QgTIkXUQL4fnI0BYpTFz0Xdhf5jFVbw6lv8OqZHZahvHo+/+YH8+LqknxFOl9jMEW/23O2LWKjsi575GfMRfQd01pUVSAiAA25QAABJEx0ufme+MMtXVsxorsadO6iGiSdiTEH0uPriZhRp95RBU2Fh+HYG0z8DfHmWZgRqbQy8ysGII2sNQki1/wC4BVZnAQaHff2kSwbMdQD0nvEeEVsnUJRoDA3SD5ToIJGwmPhgw+1WZe2tUpkBdaIzsm0neZi+3X0wDxGajy1RqrElrkQoMXAAAiw+QjGeSmlUDlEJRi8mLwLCBF9rnt6RmVQUNidY/Sa57Fwvz5952eVzi5VU8fNalccviKVYnckkknr12wo47xRMyyhEqFF1Q+tkUz10rDN5XA79jTintJ9o5DRVQw0zUUMRIE6TMTMD/bGGRHhAAANAi4w1hqPF1O0mJxGX/wA1Onh+YbwahTQABW1Ezq8/UYeRgLL5/UBAWe2oD6RgtCSLiD23xKwN9recdwoUJZTfytLYmJiYDGpMTExMSSeBfriqUgDYRi+JjtzOWEvkf8Yf5G//AGXCH2w9m6YpZitUqV3Vqi1hRp+GC1cIlCkFJSSdQSASRqg9MOHpAmbyLSCRv6EdhirZcHq//W//AJY7oZXtC9vr/U+b0szkQyurZpSarktqpglPCSsah1JKJVZlVQIPM8QGYHq/ZP2Qp1KeXrsMxTak000q6fzliSNC6g1jJAIgERE4YVeFGDFR/i7X7TfANV3X/wCVj6VH/wDLB0w4fZvaKVcW1L+Se8ee029H/P8A0GJhAlQsy6mZoIjUzGLjuceYayZFCxHi8V2e3T6StbdvU/rgDh9KoC/iaYLHTpEcvSfPB9X3j6n9cVw1a9jEM1riTEwJnM4UZbSIJPfptf1xT+KjqpFu4PSenfoeuCZTBZwIdiYBp8RMkFZM2A7aov8ArPrj2pn4VGgQwJIFztMDa29+lsTKZM4gGc4fmmd9NQKpYlOZhpEACQBBAAIju5boI2GVzICaXA5SGlixEuSILDmKodMkSYHnJuWzusxEQJNwe3b138jgnAuHYw4q3HKYZJagQeIQz9SLD9O8/TCxeO1AzqaLNzsFIDAaQSBJIInqdhBBvhyzQJNgMJM3wp6lQuKpRWIaIPRQt4cdARaDfpgNeqKSgkwtCnxWItN8lxJq3K9GoobUZ0uOUFY2HWe/Q2xvVyyuAFf0GqRNpjeDbHlLKsjIzVqlYIZ0ENc6CB+IgWMxB2EASSTa1YsplkRTchRqPeSxsD8PjjOOKJtnUHv5xx8IhNqbeIgIpMCBpW15M36iIQ/32xoqnxKZvK6miY6rYGJi8XAItGL0s1IsQ8ESFYEgNcEmw2IOwx6jMaqKeQsG6gyJtY7nl3E7nFgMPYkMdeUXIrXAK8xb7S3gQIAsAIDHVsQR5Wi3Weu0CrwgAlgTLbrut94n+7DBgoFWKkzp63kyAeYTFr7YyqJqYE7CZWTffbaSDF5IgnB2NPghiDbl/wBguGxq5dLy2YDmNJChQFiNRO2okmLwAMUYAHkmNjFmgggiB2MGRHljytl/CkwoRl1QJFgwmZO5BFz6WG7TNcWFZNK0KajZW96B3XlHzwAWdQqKdQdL/wBQ9iGZqjWII5fNInFEDpMiTrQtfzLXnb637E5ShRkGpqMkaglKI8yXBJAHaT27Yb+z/DqdTUXPKlgskTF2LHqLgb9DOE1OqGrMWBFORKIYiDcT6WtBO83EVYqmmY2HhLCmxCtlF28fzaE53KUlqr4JZlhiSYsSdvdB/v1x5iZ7M0lqoyKWRhBpEuIIAurKf1n0x7Qbx3IoqAyiWpa2ZgOhXWgE3UlSxMMtlkSzQxNMC0FUwzljYeQvIrRtbGpzjn8R+eB6dQHb0I6g9iNwcWw/ZW1ioZl0BmqZlxsx+eDctxcj37+YxzWYpMrltQXWY69rbLaPjPl1rQyjSSrBWMzcEzpB3AP4pn0xGoI41nUxVSmeyZ3VKqGEgyMXxzmWzLIZB9fPD3LZjWgbaf3jGVWoGnrym9hsUK2h0M2xlWzKrGowTsIJJ+ABONcC18oxfUr6ZCqbSYVi1jIiZIMz9MLxyFRjx3A3tJA+JMD64VngXZvwgdbkGTs2zdR549bgnZyD3APYBd2m2kEfHvjkkaYyamrg2BuQfUGD8iMLxwTs8G+wIAB1mANW3P32A+B+Uy+hAtrTsIFyTYdr46CRtOEAixi7MZDS6xABI3PmO/74mGD0X1Aq/UWNx+lsTDnFJA1Ez/26qxsCPnjB8xlqIJDFVMM92AMDdr9B8sYZjhagag4VQLlv3xXiGQovVPiM61GBUAHddLKQoAMggsT1nGQ4DSMmakEuCZWxIKMLLI2j1GBCrVXYwzUaD7iWfhTiYg+h/fGVXIuokiw89vXDDJ8ESk4dS0hdEEiIkHooJNhecKeMcUFYmmjfdg3j8ZH/APIPz9Im3711GsWq4KkBpe/KZ02EcpEeX+mLYWZWkxqaUMfmYR7s7mZE7x8cH8cypSgzhysaZbSWCjXJOlQZAQRfvuOhlx6lSSNYh+1fltPXrgbnb6evb44zp5oMCVBaN7RbeZNoj54T5VihXXXyqsu5aS6mCSIcAqRIEHbyIMk0uKV4/wDqcuTI9+YnTBAIVd2H/d6YWb9Qc7AQqYVf8j9IzauAQOp+li1z0sDjPSpJM79Jjy6R5YU1M4xFq2UgExEKSNaREg7rb1jeLMqiAuoImJInvbbzicRseG/klxOphDrlaVzNamVA1LvNj69Rffr8MVGbEXM7zqqTtv70kYaZnKACec3BgX+pBI9ZtgWi5UzE9LhibGx23jeMUqkV9VG3XT72l0RqBsx36C/2nKZrLUKTGm7ltKoAG0uCZR2JE++FfoGldQsBOI1ahdkq1WYI0SEhit9JIqEQwMteGvEkxjrcznSLkKp6Shkjc6dRuYEx5DFqXAqr8x0rAECVk9YGkaVi0TNwJwEoVtm+t/pHhiM2iAm3db595Z8n4SrzCFRKfMYnSI37m+MgwZZ6b/LrI/XG2bydQwKiseoIUHqNmSYMgbQfnjPNZZ7HQ+//AC3I9WCrJA3th+g5p0znYEdJmYgZ6l1UiacN8PxkLxoF7zdpt0Mwen8w+G3Gkp06w8ONNQTpX8J6nsJtbAVem2rTAkrqkfiUixIfSRH8wmx6YL4flaRpGm5QkJCzYEliTe1+k2947YWNbKy1B6fPxGEpZ0albz74OrMrSrMBvAgwetmtfFSaXia3YhiCIYACJEGVHSNyTucb5rh70kVnBBLAAyIi24v0Eza53jAlUy1jGnfzJ6Hy2OLVxSdGqrob+spS4qOtNtefhNq1SlbS1zYWY7d7W/rhHmOGNTc1MvVqI2qSQxgmS8g6hJGp+VpnUVtNnBa69O5nfoAR6bHyjtjY+eJh8KtVM4Npeti6lJ8thFnsxasUzqM0hm8V3EKFUsddoYSQJY7gEKOYBhlKHiD7ioKo0s3ht/irpMEFUmDzLYwRMGCCMY1KLLTAYalbYMAQQbxba09xvbC2rwIBlq0HekwIO5kEHUIJ2mSZg7mR7wIQz0u0D5iH/wDKv2XWx9Iyq0dekVFZGgnSbHpPn8bHtiUMiEaR2gT/AH2gf74CSpXq1NdZUDKNDFZU1iDZzpYgWAvAnUQRyg4aU2JBbSwA3MGB6sLY1MPiw4sxF5lV8KabXAuOsti61TESY7TimMHzgBgyOk9CYBi15g9sOWvF82WdHRBUAhiV8xNvIi/zGCaVUMJBkY5WlxBSdKtv2n++mOj4fQ0rvIIB/wBsZuIo5BcnWbWExPEOVRp43hWJjKvm0T3mAsT8AQDt5sPnjP8AiVP829wYaD6GIPw3wlNOE4mB6mfRZloiJseontvBBjpOPVzqGIbcgCxvMxFtjBvtbEkhA3xMQYmOiVaIvaRWGkjfVEge4mpHY3PQonNsATynChMrTaFC1ZJsCqbsQhHMwJHSQQAN7HHaHCX2m499npwp+9f3fIdWPp07n0OLiplFotXVVBqMdPCIOMe0vh0jRUFVT7sncwsrp3G+mTYQCO9kmW42pN+TtIkfMH9sYZ5mq0xJurHfYlryfOQZ9cI6jsIlTJAPw/fClXU3mFUxtUvddvATtlzSqrMlQCYnSwJAHX3rwJt3x0tLMU69M7MjLBG4mPxDVHw+uPki1zIgEX3wVQzbqwZWIMzIMeWK0/G0Mn6mV0ZBby/E+k5jLUUqp92C1aVLBFHMWW55ttWkkX92ZxnmuDpqP3VJomSVAkmTO/cyZ+eFmQzuuGatBUMAW2JteB1WzAXkgH8QwUlF6o5a4cWJuexi4QTJuZ+ljho0gLFvPf8AqafFzghR4bdPOAZnMU9TaqdIkagYSWIAmTqaAsAEC8gW3wTks34lVUgzMsTAgkFgVhrG1t++2NMpnUpF0qliUN2YcoBjQFj81yAJNjJEYEfieqUFYUwCb3IY+LUMiFNuWbwAAO9iM1Egqq+cElKsDmY+QA+efwaUPaJplxbflIgjp7zQD3uYO8bYZ0+JEhWuoJNmWCwH5SGI6Hr02wFR45TUgvWDnWdpOgFZAPKCO0XJPxi3FuNUdJEszAmyqZBEjqB1Uj1F8KVANlHvHEFQC5PsIxrURVXSWBEg2HTt731+mCqbuogN6WJt581z54UZSrqVmpMHix02M77N/QnB2WzEDn5T/Nb6m31wLXYwgaxvz8I1pZktIkA9LH681z8sblWvBA7cpt681/pjlU9mULtoq1VZyWOlx1ZmPSwl+nYdZllT9lgN6+YNojxD/N5T+Lqegx2XWpU/1+ekN4lw41bhlBFgSsmOomZjyxz1WkykgkSLbdR8cdDwzhQo6vvKlQvBJcg3Ei0ARvt5YG4nXpkc6sh/MyEQJi7CVj1PUYqVkY2FzpFI4i7A0ixItZgTBG2kk7RaBvjJ1KtHKQANgRB8yLC8W895xvpS/L4kSASFKn6zE/pi2TRTqS17AR1BZjYbCdh5WwwtIhc7jT6zPasWcIrC/W23d6zKnTaOYjzABv2vMxsYxoAbXHnb/W2MwoWYJtsfwE9u47SIGNEqTPl5g/UEjGthTTtZRb57zNr8S92N+/SVSnEbW3gfpe2N+HLMtqBMwwjYC4Hvb3mb4EFQKYPhmBJkTbqY3k36/tiZbiDkC8ke8umCJNh5wNwBheuKtRCFSwHfDYepTp1AWa/ltPa1MgkSN+3T5/XBfAONtTV1qAFCTOkaoEQRpLA3HXy2wGtRSOWbGL9PUQL4BqcUphypYow6wRMdCSI/388Zq8NHsbke/pNImq65ktfyIjnNrRFE1KTQ7GKdIGQIIW8kzaCYPeBhdmWUMdQW4BnTPr1vEAk26WOLUKtOzeJTfc6kYH8N9Sg2YSdxcXGNtVNr8hkAyY2Nxvjbwgsty15jYksW/iBbuH4g4rpqAUc025DbeZuP5vS+HvD88RKswAgaSRt63v8ATCnxKcFuXcyYG4MesyPpjVKgIkEEbWvtbDFREqCxlKNWpRbMPpOgr5BXMsFY6YBKnz/m2ubfWwxX+GrEWgCB71j3B12ANwBt3wsy+bYaRqgAjfoJ/afK+MKHBc4l1zIc6YGosYJZib6TIEqQYm0bYxqlNqbEEacj1noqGIWst18x0jtuHg7wZF5DXMRPv9gPO2+JT4cAVPaPzbiYjnsBJtffCp+G50lT46DSek8wl5nkgHSyr1jTO+H5GKWhrmC/bAGUF1PoNzMdGOn4zjzAGZyxSqOoLAzv1GJh/goACDvMo4moWIYbRlxPiCUKbVHPKvzJ6AeZNsfHuMe0TvX8R1LGoSIBACgCQBqMWGw63x2ftwK9WooTQ1FEqORJJOlYZiBsRqCjtqJxwbUw1iAwPSJnGVUJDWIif6jXuyj/AB109r/PvDaOfLIBptdgb9ryPOF9L74ni83PTkCxF56zFvLCvg+bNGo1Ekk+8CRsLAzJN5m9rzAw14mT4moTDcwPqbj1Gxx0tpfpaLV2pIBZb+o8IPmFP5SP6zjEN5YZ5aqXTTuykwOsEdB1APTz9cZDhzsZ0kd4H9dgb7Y4Vvqoi5amdQnuZ1fsbSRsvqKgkOQJE7AH9ScP6AVRAAXb6ADr6D5Y4/huQdEkF0JmAAw/MomDuZ7dBhvUzlQtZyLGFCk/qm0lQd+sRMAmlrEzdw72RSFt86w7PUwSZRGDaZkAltO0+kmO2MM7w9NIISmH3A0gjc3PmNRM+Zxk+TZ/D5iGUGRBmWJJNhuJEWG3S2NMrk3VpqOSOwWJMD+XYGevQeYxemtIG5Y+FoR6tXYDzvtKVMuDSK+EjVDEkKp6nU1xBMPU36k94xgMm6wTSSLi4Um56kQCSzta03G5w9p1ekHyhTjGpWWoIBYQVaQswVYEbgjcY7xAvZVdPWdKlu07692g9IFTWoqcqBKhfUUQASvcySNzM9Yi2+NBmczp/wANSdr+WkbA3mSbR7pttin8ES96knfl3235bkwJO5v3OGJzAUbNYdj0H+mBs6jYA+Uuqsf5Ejz/AKguVIp1UaLuWNh/mUie3un4TjpQZxzlelqpBdLSAIt1A9f7scMOGcV1KJDTtt+vrvgMbQgCNkHew6nsPPCXN8aZmbwjopxA5Vlu7Xm14jGnGa8oq6TdtR1D8kRE+bD5eeE9etpE73A+ZA6euNHB4YP2217pl4/FspyKbW3MuBGIyzvgdc+pncXjY336RO6kR5eePKfEVIvI+B+e223zxr5eVpi5h1mzAzAsLXt+nyHz3x7UqQR5+fmNvO8/A4xfPDRqUFrgRBBuJ7TsZ2xF4ghgSbxFjeTFjsbzt2PbFch1tO5xCsvk5BKlQZMrFx0nfY+Qj47YVuDs0kQh8mN9+wEb74P4dUUVNLGA9gf5hcDfYjV03OHH2NfPGTWxFalUKg6eAmxh8JRr0wSNees4qlTcMFPLHvRAsAbkG0RENA+ONEXVMXItNg0SdxtuDvHwx12ZyKVAAdxtFiO+2Ob4nwYI5CEgkalJm34SJ+W3lPnem9KubOtm6iBr4ethlurXXoYJXyKMQXtBjmAvK9CSYIPYnb5Yv7M0yTdgpXSRafw3mOy7fphjRQhOc6jcn9e22LUa2roVImx9Ym24w6KdNexE1q1P5AwE8ApzMveSbjcljO38xwZlMqKa6VmJJv0kz8sbYEr58IWBvEQJg7En4bD1tgyoAdBKPVYjtGF4LyfEGSxuvbt6YTLxO112m82iQB+ontB9MeDit/dMW63mTP7x2vizU8wsRKpX4ZzKbTtKNYMJUyMXxy+XrsAGEqTBif1jBlPirgyTPl/tjNfBsD2TNmn+oqQM4hXEqB1o0yNQHpfExKvEEcAXmVPoZxMXTMFAYbQdTIXLIb3iDP5mpRqPVRRUlTTCE2LF+UH+ViQG7BB54nsWtFarAUfCcjUjO3OUMEDTFjBk6drA4z4pkqjVGNNwkjTN5HOWMR3ED4Yz4Xk828aq7oQWlQRJWSeXTaCseakGLG1cRSzHMBOYV1B7Vj06jwnL/wDqFwk0s6GQM2ol4B0jmJJnfY6h8cR0lAp6XnzgD+mOi9u+E16lKnXpKKpp0gHkwTpkkxEmZJgY5Lh2d10kYxJjY2288ZhUhiLRDGUyGvbs8j1vrKVsqYIMxtIwp4SvhVHSSJMgQY6m7dWKwfh5Y6VXB2Iwv45ww6RWSAUN2UajEG0De5HwnFchEBRUkMnI/XlO14bSnK6dQBaSN9jbp5YHyeaMMVqqojlLwOUWH4T11A/DtGBPZXiHiZUuFgSQBMydr3MSSLdMHZzwaCCaZaSF5ZMCOZt5AAEn/XF6bItw02VDZF5WFt/KEUMrVa6OrrqvDKYFtzpHTf8Aph/TZdgQfjjlaPtLTVSml15hsJmb9D1M779Jxvk+OUzURTrQkiJA6qGHWwuL4Gz5jZRaM03QbtebVOK1Dr0KIBJkTZbEBtMgMYbeDNoxKXEJNqWoAQPe+chYjuFnynBWcylMU9MlRVYAkFmmzNAubb7WGBzwNRAWsZmwmxvN4MzAa8iT54cFYbDT1+0AaJJvv6feEJxNwDFAgjpz3/7Pn6jzINr0pkkQSAvzOn+uMclUSmhl1MbtMk+Zkk3g28sD8R4e71Q6ZgoJSEF1lQ7SwnzU9NhM2hSob7CNC6r19I4OAK6eFU8YTAMsB/fXuZjpEyARwzMED/3ckDooFwNPQzvv/TFjwjMliRmrnUPcEX2tMTJ3+G2KXtLio3+p9vzHHGn1LTdJaBULACYUAE2F9QbSCO09RjnanFIOl6Z5SQf8yk3EnblO+3XDtKTLFBUY+LTUNUFkXkZSQApA90m5nnG9sVqezhSCcwFBIAUQoMW94j3iBNhE9ALDTw1cUhZ9ojisOazZqY15+nzaK8syVJPhx5kC8lp+oPzxv9jT8o6dO22GdHgVTTyP4ukXJ5SzddPQj5DpgEN8+o6j1HTGjSxCVf4mZdSg1P8AmJRsspEFREzHnEfpioyigggARe3eI/Qn5nFsw8KxG8GPXp9cDLVqyRC2+e3k3cb+eDi8AbDlHHDMyiMS6yTYPPuzAMgmItOoXw1zlUrAFscvl3ck61AEdO87bnphzl8wXpiQ3JykkWboCD1sIPnjFx1HIc45zb/TsRcGmfKWnGWdRalSnqq6DBAXT7xNve2vIt5DGuF61prEkmEMC3Ux2N9puPPGepKm4mkyhhZtpKnD6sMLLBIDyDO4BCi82mOki/TC/iGSNNlKmAYHYCFjeJ7C+9sPg42kTjHN0daECCbj/TBKld6hBJ2iowlNVIA3gFGpNjY/GD5rPTGmAw5KiBLDpJkH8QAH4vI74LB38jB8j2I6HGvhMRxVsdxMfEUeG2mxgj06gYlYAJm5nptvZfrfG+W1aefe/bbptbAOboZnxC1N00dFYfyRuB+YzHkPMYq9LNn8dIRBEKb22aZtNrdMNGodspiwW0a4mElLNZlnamGo6kgsIbqsjp9QeuI/2tFZy1MgAki5gAMTpAWe1vLFOL3GWtH1H3l9R+uPcL+FrX8UGoyFLRo6nUsEyO09euJilQ3jVDYw6r7x9T+uL5XOKjXIntI2P+sYpV94+p/XCyplpzIJAgJqv1IMW6W5fpglS+UC2+kXDFWuJl7W8SjK1aOkM1ZCOeCoCwRY9ZiO1scPwRtVG0drQOpHS228W3x1/tLw+R4lzsDAsB3PcWHzN+mOH4fV8GqUJ5T7szf+UajeBG0ARGMjFErVuRKs7OhU8tR9/redJkaLRJpgydyT5iwHpv54OqQaUSqzG8gX5uo288KafFHUgpDJF7jf1m14+eDGdyDFNCtiYYCwJE3NrRaOvyCXDbiEQjJYb2i/2ezT5dnSr4aU1EqNUAMggC4EliRefwrjoE4xU0qfDmQSSAwGzWFjeQLk9RbHK8e4T4lIuwXxE5Y1C8BYI3AMCL7gSN8NfZXjRekq8rsCQfDDEyLkgGxEFb7XEbgYoaYvrH8NiWygWudvx5d8djizzHgtuBYk9SPy72m8W6jHn8Wqf8lhYn8XZSNl7MZ/ync2Nnz9IOD4yqB0JEE80xfeVv6XwTSz1NjCurHsCCev7H5YrmC6WmlluAYJTzBrsFdHRQJknryntb1F7Ha+GFThVKmv4mIE2IG0mbD+Yj+xgTPmpY0gSdfMAVGpQIuWI63tvEWmQMKmbgMaS7EQCsSVUjd78wbqOWbEjFlLbIdIPKp7TDWe5C0l6bsQJIEAe8CZkEAe7t0+OGVDh1BmQFSrEsQpNyBa8DY6WsSbT0wNlM5mhYU0kiTsfOB97ci0CwYk3WATrRWo7sa6IrFCE0sZkyt4YiYMi1tRF4nBjVvubeBghSyi+/zzhrZenl2VgDs8kxMBQYEASSYgeuNMnx5XiFaWZVX3eo3ubwZ23tE3heuQrQT4twxk9RN2g3tqJPkNI6Y1y2UryIq7Eme1gdouJmBta/TDBoqFLMbkQK12LhVFgfn5nW0KelbnzOBczlRXiZCAyP5vgfw+e5kxAPNy3EuJZmmhLOSupKYLFSsknUzAAEgEWBEd5tgp/aCpQSWqpmTJ2IWwXURCBpPXyG+M13Cta83aNB6qBlG5sBzNvYDxOscJRr0RykVFEmNiTFwOwLGQLwFjriud4tKN41E2U6ZE82kn3jBGw2MmYjC+n7ZksPueSaIZtYkeMJHLF4Pn0xD7bgeJNMcoUrpeQ2p/DgsVAsdyJFjfFeKsN+wrMLZenMc9ufeI7pcApmB4lSYH5N4/y45Xi2S8Ko5LEjxAjEWgWUE32DaRI2mTMWKT2uqU1qNUVXZatQBQ2yoFMKVQ6tzzEAWudsF8aXWxcp93WRWHXVKAMpjYx6z5XOH8Hi2NSxY7TF/VP00UKYbLpfl4SvCeGl1ILRpjUd2M9VnpMiT22w2r1AFCKLCB8umFPBSabIrNqsaZY2mfdJ85VQT1Prg54DaSRPS+/piY0vxLMfCUwAQUuzvsYHns3HIsFz0PY2tNp9bd8Uq5cJSCz1n/AGE29BhdS9q6TXam4Km0DUZtYxs4m67i+M6/tNTf8FUEFQOWZDCbwbdfWLT0RJ0jBr07bwkvFx0vjPKZmoBqMXvHrf0OPMtXDoGEwwmDH1gnHtGrocCJHQnYW2+lsDnCdQb6TQFmfVpgkDbqZ39Yj+9nGYpBwJswFmETtsZFx5YBbisOo02YwO/9+XkcUznEBqKsGABgaNQaYkGQQIMwBefmAamGvdd5GKBSDrK1iUszKx7CzH/8b/rhZWqZqOUU925iRcaiVIFh7sAz8+uDcrnTSpBiku2qI/ltzHpLXt5kyb4txPhbFdxoEvUEtz3kqBcBBcxubA2mdJcQy9moT4zMfC5hmTTnaJ8utcxWSnQ1VAZaCDH4TJaWBgHp09cHZI5mVFQU9I3Ikk29Yuesd7dcMA03Fwbz3x7jRWnbmZnQfg/KfD/5bBR/kJlPkOX1Q4mPOGHXVNXoSqJ5qjHm+LFo8gD1OJgb8o7S5wur7x9T+uKxgLiHGUp1WRgbc0i9iWHzlT8AT0xiPaOjE6jAgHla0gkTbsCfTBs69YsabdIRxPMaabAHmKtp6dI3iBv1x8841w1t1gVABvHWD0mLifp1x1nEOMU6hKatCiTIV3awvaNIG4k6p7YGp5bwyUqaoZYJIBYTHcdCR9RbGZjO2wPL5vKlGQhuc5rhdSnU5WEOttJJmInbYHrpkwCJw2yvD0kyJhSd+wkX9YxXj3suWgUZIKGWtIJ5uUDvpVbwb9Oso08yqx4JMqBsxIi9z5kC8nfCWTKdZd6J3XTu6S1ThqKQVFotcnpBnz3t54TA/Zq4EkU3st40nYBNNxAMEk3BGHVVMzCr4BkT0MQSI2m86pF7AXwLW4dWqKC9JlKkEQhJnruDYi3zxxxYziB6ZJPsdZ0lLgNJlpsQRC3AYwxYXm0geQPe98b5nLCkA9NNTKPDUXMB3DNHW5gm/TG/C2bwU1AgxEaSNrdu2MuJpXJBpbaWBBnciFPuzY+YwLS83Fqnhhu4QVeO6V5qbTCk9BLXO99yR8DMRONW420S1JrSOvQ2i3Y74o9PNsOYUiINiCRMWN17z8MWKZuN0Gx2NtrbbbjvjpIGwnRVH+phuVzWu+krYG/n/ZwfRPOmkdDJP+YfS31wlVc3afC3vZ/dtt5779hgjhVCsznxtCjTHKDvNtwLRqn4YGAZY1QxFhaeJ7TQxim4EOWBiJRSXggfhaF89QwQnH6S1IAeLg2FgG0zvtP67YZ0aSBYMG87YrlKQRmLPqkyJG3l59Plhnim224sft5ywpJvfY3H3HhFdP2noGnDqxm5XSGB1HVG/wDMNwJ6YLyFPL1lYJRXSjEXQAatjHn6wdsbcMpWYaAJMm25gC/nABwVl8mlPVoULqMmOp/snA6iZTYjWFo1iUuhIESNUdHdVyasga2lYnRJUzBDGJiBykgHfGmXzNyp4essGBYqANySCfDvMD1JF+uG+ZQkWMd7x9cXpOCBcHHMgy5pQVaocrnP5lOFZKnUUipk0ohTYMiwZWCQNPkO/S8gw4zGXoeFzoqimsLsukdAhtp+mOcrO1MENVaWk6hqJ0giSeaABIEjuMFZf7KRqNVXLWJLCSSEMWidlPqx746KfMQzVM4yO1/GBUqLs+gaWK6SYhlI5dUzFoYEbBoaJwVl8lB1OQz+QECJiLDaSJAFumCGzyFlSmVEKwgEWEr0GwkYQVPbBVsaNUmagOlSQoSoygmQLlQGgTAYb4vUqPUPagKVNKYsk6ALBJFidz3jv3xjWziiV1ww9dyJA7TF4364Sn2w2/8Aa5jmBI5VvBCx71jJi/adr4Ar+0SM+t8vmBdQOUGPeAkabWLHcm9t8UC9Zds3KM/FBm/WD6xP6HHlSCIMHyt/XCX7R4sP4dRVYsdLASGLEQI/yAz9eh1o0KbHT4bJcXYrYRPWTMNAG8+hwRMNm2Pz1idTEZbgj56TfLZd4j8VtIBF/Pf3tz/UxhrpzBmEVRJgF2sIts95+G2AU4dTBlQwIMjYwfQ3/u0XwWK7i8sw7hm/of6fHDPAG6kHyvb0iq18ujKR5/kS2XSqyM4CmmrMG94GFYg8pqe8Cuxi58rxM1UC8wCMSV3ZrE2sWIkAE4otJvELySrjUwYmQ4gAgbXAAPminviudzKqUVjGokj4D9JI8sGbDhKTM4F+Urxy9RVp3t89JtR28gSBaLAx1/v13xhxByQKamGqSJG6qPfb1AMD+Zlx5lXMKQwZWKqLgDUzACD5ztO849UBarF3p6mHJpcMBTUxv3LaifQD8OGKOIR1C31gHoOhLFdBDcqgBQAQAVAA6AEAAYmM8tmkLqAykyvXubR32O3bEwSrbS07QBAN5M9S1BwACeaJHW+nfscIkyGZBH+F0EkAkBS0HbfmHxHww14hVcVGK+6o1Ed+ZrbHoPhjH+Iseii/c3GqJWR7sCScHNPNYxUVstxPOG5RxPjBPw6QoGkQDJAi0z9O0YZvkBVpVeQO6rKgz6kAgggkCPWMLcjmmJCtuYMnrIBhQB0M746PhSkBm6WHX4x88AxC5aZWM4Rs9YNb5aLeF5ytRAUZdocKVHPyg62CudLHXGkGYAMyRjVPaKvUCqMs8uEkyyqNWkG7U7AFiJuRoa0QS5zWahGIVnIUkABua2wMYXJTrOviCKZi2otKBWYGAUg6hBkiYEeYzADuZulgOyNd5rwvjNSpU8N6Lpys2ohgJDwBdYupnfocNpxzGUzzsin7SiCLTAJJJidSnraxNuuDuHZatKN4yvT6xeQCdiVvcnt0uYvDTtuZxa2bYfSOZxJx5iYHDz2cSceYmJJPZxJx5iYkk9nEnHmJiSTKrlUYyyqT3i/zwJmcoqCdegdo1f8ATefhcemGGOXocVNVuamHZoUIJXwyQzEFmY8wCGeUXIjpglOkH1Owi1eoEsBufnLWevqcwSWHQARPqATOKgXnr+2NMtxxIULQM1Do5mFwSoiYJnnutog43ylSk9NKrjQXk6FJIsSO0jzFr40UK0xlC6esx2Q1DmzgnzFtuZHfB8z94rHTLqpKgTcnoQDcagtj2wtp5ZgIagz7Aks0WGna872IEbm2GvEK6qjVKKPrQEhd1axsTJIJ9emEuV9pqttSq4LousB0A1KSRBBMggCdrjCNRGU2RdPnfHqdnF3bXr19vKMPsrIKbUqYUmzKSTpBAAszCDAEwJkDfGnHs4FplCXmotQApEgBZZuZgLKe++AKHtSzaV8KXbUIDMIPNpBlO4A3MEjGOd42KtFvEypZBpgNIJLBmBWFMHSJ3HvRhU357xxUA22gCcIy6wUzlZNVvxzFkAkQYVaWnyAPecGZLia010tmHfUS33gIIkzcyeWCsXi1t7NMrUy9Ryq01M6TOiSzCZmRMjue5wVwnhtFqjfdoSsNp0gAahYsYtIHqek4HfMIV1ymxgLVFNFyrc+gsouCLTsYMxfpaO84S5bjEBbAiCdQYtGppg6tt4gTt8cdhVp0dQWkqi6qWUaQFLAaVAtEmfn3wTxrM8ppU111XUlV6KAZ1vGygiO7Gw6kdUdkrKMik3HITihxzUJUHSPeMbWJtcyYU9MUrZ+m703GsFANN1iXqaZPPzAEHyMi+GtPNGgyqVeqWOlHj3iQWJhRa3QC0eU4X5zitIsdDOAQZ5SIFz8ROoW7/MuHqBbi0VxNC+U2v539oHk80qaIZ4Uu91USbKQZe9nHpEnYxvm+IUqjhmSpyrqFumnVJ5o2B+u+CctxynpActuAQFJO8EWmST07HGmX44kQZsQtvMkX1R2n44d7Ljh3sDY/1EghpNmCbE8/eTLUg1NI8TQlRTpaD/htpj3tpXpv8cXznB8uwVaaN2JdiOkDrtEddgMeDi9GrCcx1QNiNysSelyvzwwNFYiBHbHRg13Rv+zj4uqLhhYGCcNyQLIWQoadTUBcXY6j8L7bfLEwwy6wy7nmG/qMTBipVQDvOK4ckgWED4gGNRo1dNETE6jJYi1hFj023xi2aqH8MggkgqwvHuz/AFNjNsMqvvH1P64rh0HSZxXXeBUK9QkCOWY90i3Ne5t7o/6hhzT9o8vShGY8shmAlVIIDS3kSATsPgY84ZSDVBPS/wAsc5W9mqy1goCvAdFYvAgsukt97qFgZAUxFgZkIYt7kL857bD1Imt+n0ygL730+c/SfQBimY0hGLwE0ksTYaYMkntE457ivsi9XwgmYekKdJaTRPPpGkE3sdD1R6sp/DgP/gFjrDZgsreJAh7lkqKrvNTmcF1mIBFNbDCYVNy3tNck9J0QyFAtAVNZHiW3gsOYQZgsouLWwRSrICKassgEBQRICaQbb21L6SO+ORrf+n7kuRmBLWur3EuRriqJ06xp06QPDSQcaN7AG5WtBJJMq0PJomHioDB8EzBHvDte2VDu3tKi42WdhGJhD7N+zb5VnLVvFDpSXZt6a6SSWZt+wgYfYEwAOhvLiYZ7OCkhdgSAVFv5mCj6nAWc9oEpsylWJV1S2kAll1i7MBEd4vg7N5VaqFHEq24289x1nAZ9n6RRkOuGMsdbS9o5jNxHTFJ2aHi6eMKPNqIBmLAkFgpM+8QCYwdhd/AKM6tJ1ag4aTIKwBB7ACIwxxJJMTExMdkkGEVKjmwlJRy6TznWrFpcMdweXSWEC+3TD3ExdXy8oOpTz8yPDy/E5/K5XOqEBcWMtdTblMc1zcuDfeItjJaNXUq1W1VTAJt1NtrWBHxnHQ5lmCMUAZwpKg2BIFhPmbY4puP1WqlvAcSylR+IhxqpzNgdIGoH3SQMNUat2NwBp0mdisPlUWJOvMxtl87XoKwaj4o8VkGhHXlH4iSXkNMCYA0mWworcWqWP2dwHDMACdpa06ItEH/MInDn/i8aiDRqBYtMTbfXflFwZNgLncAlZbN08wFLo9FBMatKyI7TIEiPl3EgpVipJJ3jWIoBkAAGnlOc/iVamSTRYhbW1X94EToIIlQB15lm1x0GR4hTfm1QATvY27YXcZ4lTVNLh9LkoCuqfdYzycwkAi3cYz4PnKIpxVYTAZWBAZgVYgOqwBUCoZtBAm2woyFiDW09LzlMqFK0B387fPOPcrRpvUNRAQ19T3BbXeLna3a3SMAVHp0aeYqOanh+KKcKbnStOkB0nn1dcD8RTL1YCZnwxoqLKuy6mqAadRH4Ypv535Yxl4TOWo/a6RYs33YVYLNLc33Zg6lZouQZu2KMF2TaMAOVu57Xt/yU4hmMu6KaGZNBgS2sq7EzTYAC14ZgTp7WMxjEcY0MD9uTmcBoo8zqAulZZZ1hTFybn1GGeY9n8wSpWrSgAQGpoQG16m0xSmCsL02MzMgPKZIIiqQpZQoJjcgATcTNvXBKGHNQnlM/FO1GxHPxH3mWZ4/QrMAggtLKDqgkXM9JEkmPO8414s2Xp05XSXDOqu4BDKlqhWARAJKgdxYHfA3FK9OgmqFRjyq2gHSwUkEwJgBfpgNa+TKqpIIVCgkNMFb9N+U3GxDdjhmpQB7GYDu2ilHFZWLuLn6eW0YVc5SMeI1MnaAoABkWMdiw3xEzlBgG1U4gbwLXIsb9CfrgB2yodSZlwKitLEGXEReSdWmwHbGZfJ7STYCxqRCxp+UAj5jB1yoLLb1g2dHOZibwsrUvCxqMiFnTIMCw5TIUnzxsMzVP4f8AtP8ALbfpLX66cVJZ+enzTDI0206NoJmS28jrvbFmNa8SR0sk7esTNtojDwsdrTPN++b8OrOXUMIEqZ0m+wP+W4mDvOJjTIB9Y191jb8x7eWk/HEwtW3j+F/iY6fhSybtue37Y8/hS92+n7Y8xML8Rusc4KdITkeHqryCdo6fthg2VXfr8P2xMTClYktrNDDKFSwlHWMVxMTAYxJiYmJiSSYmJiYkkmJiYmJJJiYmJiSSYmJiYkkmIMTExJJoKeKNw5PED31evwn1jExMXuQdIOwYazZqUdTgHM8KVzJLAkgGD+4OJiYtTJXUQdZQ2jbS9PhlNSIUSskHrJBU39CR8cDt7NZY70UOw26CY/U/PExMcbU3MumgsJ4fZjLEz4KT3juST9WY/HHlH2Ty9Op4iqdRIYAmQhAiV847ziYmKgC86xNofVSAYOAMzw5Sxkn6Df4YmJhimcp0ilYZx2vm8wbgyHeT6x2jt2JHxxX+A0u2+9l7R+Xtb0xMTB87Rbgp0nh4BS7dI2XbePd2npiH2fpflHXovXf8PXExMczGTgp0mi8HQCBIA6CB/THv8KXu30/bHmJjvEbrJwU6S9PhSyLtuO3f0xMTEwN3Y84anTQc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80" name="AutoShape 8" descr="data:image/jpeg;base64,/9j/4AAQSkZJRgABAQAAAQABAAD/2wCEAAkGBhQSERUUExQWExQWGBgWGBgYGRsaHxgaGhcbFx0eGBwYGyYgHxsjGxgYHy8gIycqLSwsGB8zNTAqNScrLCkBCQoKDgwOGg8PGjIlHyQqLDAyLy8sMiwsLDQsLCwsKSwsLC8sLywtLCwsLCwsKiwsLCwsLCwsLCwsLCwsLCwsLP/AABEIALQBGAMBIgACEQEDEQH/xAAbAAACAwEBAQAAAAAAAAAAAAAEBQACAwYBB//EAEMQAAIBAgQEAwUGBAQFAwUAAAECEQMhAAQSMQUiQVETYXEGMoGRoRQjQlKx0RViwfAzcuHxFlOSotIHJEM0Y4Kywv/EABoBAAIDAQEAAAAAAAAAAAAAAAMEAAIFAQb/xAAxEQACAQIEAwcDBAMBAAAAAAABAgADEQQSITETQVEiYXGBkaHwscHRBRQy4UJS8SP/2gAMAwEAAhEDEQA/APpfCuFCsHZnqCHKiCNoB6g9zg7/AIaT/mVf+of+OM/Z73H3/wAVtp/IvbDKsDpMTv54NVrOKhUExShRptTUlRtOQ9rR9k8EKWiozBqlVmCU9K6gG8OmTqY2Gwsd7ApM37SMGrinRquAVXLEsyiuRWShV5jT0iGqSCCbAkxj6MA/hv72qDG87dMY8LWpLa9W1pnz2nFOM/UwvApf6j0nzyn7VSUmjmFHjVFqzq1UaK1FpB3ApkBtTMSCYik8HbFMv7UOy1Punep7tNUZz94a7UlSrFMmSimryydKm209vwJMx4v3viadJ94mJt3wOEzX2z/5fB8TudOn57YqK72vcwbU6Yt2PaacByFPM5enWDVk1rLKWEowsymVmVYEfDB//DSf8yr/ANQ/8cc/7SU879r+58bwuT3SdPTV1xX28p541k+y+No8O/hkgatTbwd4jHTXcczF2amoY8LY2238JbPIadV0DMQpgSb+6D0jvhfmeIMrKsmCeYybA2HzPfscG52fEbVOqEmd58NJnznGBQHcC+/wxtUdUBPSZFe+dgNNYOOLEgEB7lRdgI1QR1/KZxanxMlC/NAUnfcgSQBJPljQ5dTuqnYXA6bYU0uOIDLIEV1Z1IuSqahzgKIkKSLnYixGLlkG8Equ20PTiThirHUYB5SQBaTMt0t66hbE/jNpioOt7QDsbnrfbscAjjuWsADAlhFM9Oot1Ngepti1fPIPD0UgwZXe6kaVWA3uoYJ1ReBbfEz053h1do0oZwsJ5heIJ/Y408U9z8zhNR9oqemSrAxqIVSRfVsbSYRz0spO1z4PaikAdQcMNZ0hSSVUmG7QYHxPxxTOnWX4dTpHXinufmcIs/xTMq76A5CuIEGPDCSx1MkCWm+o+gjB/DuJCrq5WUqSCGHTUyg/NG+WN81Q1oyTGpSs9pEf1xCMw7M6pyNZhFVLj2ZYwKN4Vt6kQ0CRKg/mO2ym5O3rcdzN/uSDexZ5gMi7Bb+9JKzaPPA9fgSLJbMFbm227EgDmmRqIm5gnbB3BeEHx3FIPVZVK3AXQJB0y7AxIAAAtfvhcvl0Y29Ibsn+Iv6xqKrdz8zieKe5+Zx7lspWdtIoupuOeFEjpN/pbFzw6uGK+BUt1Gkg+h1YIMRS6wfBq75TM/FPc/M4hrN3J+JxlTq6jpE6u0GcEnJvE6THpgodCLgiDyv0M5XK+0FYkkOajQxNKCIhWMggTYgAi5vB5owaPaVgJKu4DBS6gqDLMAVUsxIhSZnt3jHQU+HG5IInqFmfUgzg5ODqRcn5j9sLmoqbtHFovU2X3tOPX2pc38OoV/DEmYEn4bQfXHje0dZTqamTT1OAVZiTBAFo8yZ2No6x2H8FHRiO39xjBuFtNmU/HHBVU/5e062HqL/h7zm6ftRqnkq2UsNzqiLCPXr2O8HHp9o2kgU6jR2a2+nf1g+akHyw4bLlbRYdth8sUEnzwcAkbxUkA2y+8yp58s1NB4haoCyqq6jA0li0uoUKGEknsBJxb7ep8ILUqO9ZKdSmi0jqZagqMvvVQBy0nYyRYdyBhjwXhdKtWitSSoFXUodQ2k6hcahY4O4pwLK08tWFHLZYui8qFKceKFJpAhoAOqpAmPf88J16zo9gfaaWFw1OpTzMNfExBQ4jTejUriuwpUqi0mY02HOzhIH3kmNSknaGG9wBantFRCu/jOUQKxfw4EPU8JYLVhuRqnYLckYrU+1UiyqMppVqVPX/AO2WnrQU9DTZhVRzUOkpCoggFonpfZ7JZVqdE1qeV+1FQrhRSnWgBZQEJBK22+Q2wD9zU6+wjX7Gj09z+YnyfEA78jOwVlUlkKXKq8AFyZAMEECDI6YmHPF+D0aDUjRpU6Wpxq0KFmBAmB0xMNKxdATEWQU6jKu2n0ibM0SxqDxKqBrEIQAYdWE9d1KmN1MWxtwgrQq+JrzNXl0hKtbUo25o0+9Icz/9w9hFavvH1P64Gy+aV5ieWx/v4Yu1CkW13MEmKrhDl2Xu26RtxriQzAQTWpaST93UC6pEQ1rjywpOUPh+H9ozGnQyTqGrm8Mzq6kNTBE9GYXBONseOYGIcLTAvIMdWJsIXxrMjM+HLZil4c/4VXRqkoeeBccm23McK/4YNOn7Rm46xVAJswEGJB5mJjdjNoAxt4p/Kfr+2J4p/Kfr+2B8Gh3+8L+4xPd7fmeDJKAIrZoPNMl/EBLGmzsNUiLsyagAJ8JRsTjIZdaJFVsxmtNMrUIaqCsU9JNo2IS++5IE3xt4p/Kfr+2K1F1qVZZBsQSR/Scd4NE7feT9ziBqbe35mea9paVSsxuC7LAgncKszERqgE9CQMXXP0y2kOpaYKggkHzA2wNT4LSUgikAQQRzN02+tyOpuZN8bpw6mGDaRqBLTJ3a5698MJmAy/mJ1cpJY8/CE4CHBqOpm0KdZDMCARqH4oNtXn5nuZNxU1BfrG8dPU7D4nBGKgXaBXNssW8U4WCg8KmgcOGkKtoOs7kTLKsiROFa8MzDFQ1On094Un0ggKwE7RpVgFABvO4GH9bMwCNpWZDKY7bT/fTrjJKRWqCWOnS3vbmSoiQSN4tfCxZWIK7e0KHZBY/3EWT4dUqMjmlSKNo1wlLSw6m99QgTIkXUQL4fnI0BYpTFz0Xdhf5jFVbw6lv8OqZHZahvHo+/+YH8+LqknxFOl9jMEW/23O2LWKjsi575GfMRfQd01pUVSAiAA25QAABJEx0ufme+MMtXVsxorsadO6iGiSdiTEH0uPriZhRp95RBU2Fh+HYG0z8DfHmWZgRqbQy8ysGII2sNQki1/wC4BVZnAQaHff2kSwbMdQD0nvEeEVsnUJRoDA3SD5ToIJGwmPhgw+1WZe2tUpkBdaIzsm0neZi+3X0wDxGajy1RqrElrkQoMXAAAiw+QjGeSmlUDlEJRi8mLwLCBF9rnt6RmVQUNidY/Sa57Fwvz5952eVzi5VU8fNalccviKVYnckkknr12wo47xRMyyhEqFF1Q+tkUz10rDN5XA79jTintJ9o5DRVQw0zUUMRIE6TMTMD/bGGRHhAAANAi4w1hqPF1O0mJxGX/wA1Onh+YbwahTQABW1Ezq8/UYeRgLL5/UBAWe2oD6RgtCSLiD23xKwN9recdwoUJZTfytLYmJiYDGpMTExMSSeBfriqUgDYRi+JjtzOWEvkf8Yf5G//AGXCH2w9m6YpZitUqV3Vqi1hRp+GC1cIlCkFJSSdQSASRqg9MOHpAmbyLSCRv6EdhirZcHq//W//AJY7oZXtC9vr/U+b0szkQyurZpSarktqpglPCSsah1JKJVZlVQIPM8QGYHq/ZP2Qp1KeXrsMxTak000q6fzliSNC6g1jJAIgERE4YVeFGDFR/i7X7TfANV3X/wCVj6VH/wDLB0w4fZvaKVcW1L+Se8ee029H/P8A0GJhAlQsy6mZoIjUzGLjuceYayZFCxHi8V2e3T6StbdvU/rgDh9KoC/iaYLHTpEcvSfPB9X3j6n9cVw1a9jEM1riTEwJnM4UZbSIJPfptf1xT+KjqpFu4PSenfoeuCZTBZwIdiYBp8RMkFZM2A7aov8ArPrj2pn4VGgQwJIFztMDa29+lsTKZM4gGc4fmmd9NQKpYlOZhpEACQBBAAIju5boI2GVzICaXA5SGlixEuSILDmKodMkSYHnJuWzusxEQJNwe3b138jgnAuHYw4q3HKYZJagQeIQz9SLD9O8/TCxeO1AzqaLNzsFIDAaQSBJIInqdhBBvhyzQJNgMJM3wp6lQuKpRWIaIPRQt4cdARaDfpgNeqKSgkwtCnxWItN8lxJq3K9GoobUZ0uOUFY2HWe/Q2xvVyyuAFf0GqRNpjeDbHlLKsjIzVqlYIZ0ENc6CB+IgWMxB2EASSTa1YsplkRTchRqPeSxsD8PjjOOKJtnUHv5xx8IhNqbeIgIpMCBpW15M36iIQ/32xoqnxKZvK6miY6rYGJi8XAItGL0s1IsQ8ESFYEgNcEmw2IOwx6jMaqKeQsG6gyJtY7nl3E7nFgMPYkMdeUXIrXAK8xb7S3gQIAsAIDHVsQR5Wi3Weu0CrwgAlgTLbrut94n+7DBgoFWKkzp63kyAeYTFr7YyqJqYE7CZWTffbaSDF5IgnB2NPghiDbl/wBguGxq5dLy2YDmNJChQFiNRO2okmLwAMUYAHkmNjFmgggiB2MGRHljytl/CkwoRl1QJFgwmZO5BFz6WG7TNcWFZNK0KajZW96B3XlHzwAWdQqKdQdL/wBQ9iGZqjWII5fNInFEDpMiTrQtfzLXnb637E5ShRkGpqMkaglKI8yXBJAHaT27Yb+z/DqdTUXPKlgskTF2LHqLgb9DOE1OqGrMWBFORKIYiDcT6WtBO83EVYqmmY2HhLCmxCtlF28fzaE53KUlqr4JZlhiSYsSdvdB/v1x5iZ7M0lqoyKWRhBpEuIIAurKf1n0x7Qbx3IoqAyiWpa2ZgOhXWgE3UlSxMMtlkSzQxNMC0FUwzljYeQvIrRtbGpzjn8R+eB6dQHb0I6g9iNwcWw/ZW1ioZl0BmqZlxsx+eDctxcj37+YxzWYpMrltQXWY69rbLaPjPl1rQyjSSrBWMzcEzpB3AP4pn0xGoI41nUxVSmeyZ3VKqGEgyMXxzmWzLIZB9fPD3LZjWgbaf3jGVWoGnrym9hsUK2h0M2xlWzKrGowTsIJJ+ABONcC18oxfUr6ZCqbSYVi1jIiZIMz9MLxyFRjx3A3tJA+JMD64VngXZvwgdbkGTs2zdR549bgnZyD3APYBd2m2kEfHvjkkaYyamrg2BuQfUGD8iMLxwTs8G+wIAB1mANW3P32A+B+Uy+hAtrTsIFyTYdr46CRtOEAixi7MZDS6xABI3PmO/74mGD0X1Aq/UWNx+lsTDnFJA1Ez/26qxsCPnjB8xlqIJDFVMM92AMDdr9B8sYZjhagag4VQLlv3xXiGQovVPiM61GBUAHddLKQoAMggsT1nGQ4DSMmakEuCZWxIKMLLI2j1GBCrVXYwzUaD7iWfhTiYg+h/fGVXIuokiw89vXDDJ8ESk4dS0hdEEiIkHooJNhecKeMcUFYmmjfdg3j8ZH/APIPz9Im3711GsWq4KkBpe/KZ02EcpEeX+mLYWZWkxqaUMfmYR7s7mZE7x8cH8cypSgzhysaZbSWCjXJOlQZAQRfvuOhlx6lSSNYh+1fltPXrgbnb6evb44zp5oMCVBaN7RbeZNoj54T5VihXXXyqsu5aS6mCSIcAqRIEHbyIMk0uKV4/wDqcuTI9+YnTBAIVd2H/d6YWb9Qc7AQqYVf8j9IzauAQOp+li1z0sDjPSpJM79Jjy6R5YU1M4xFq2UgExEKSNaREg7rb1jeLMqiAuoImJInvbbzicRseG/klxOphDrlaVzNamVA1LvNj69Rffr8MVGbEXM7zqqTtv70kYaZnKACec3BgX+pBI9ZtgWi5UzE9LhibGx23jeMUqkV9VG3XT72l0RqBsx36C/2nKZrLUKTGm7ltKoAG0uCZR2JE++FfoGldQsBOI1ahdkq1WYI0SEhit9JIqEQwMteGvEkxjrcznSLkKp6Shkjc6dRuYEx5DFqXAqr8x0rAECVk9YGkaVi0TNwJwEoVtm+t/pHhiM2iAm3db595Z8n4SrzCFRKfMYnSI37m+MgwZZ6b/LrI/XG2bydQwKiseoIUHqNmSYMgbQfnjPNZZ7HQ+//AC3I9WCrJA3th+g5p0znYEdJmYgZ6l1UiacN8PxkLxoF7zdpt0Mwen8w+G3Gkp06w8ONNQTpX8J6nsJtbAVem2rTAkrqkfiUixIfSRH8wmx6YL4flaRpGm5QkJCzYEliTe1+k2947YWNbKy1B6fPxGEpZ0albz74OrMrSrMBvAgwetmtfFSaXia3YhiCIYACJEGVHSNyTucb5rh70kVnBBLAAyIi24v0Eza53jAlUy1jGnfzJ6Hy2OLVxSdGqrob+spS4qOtNtefhNq1SlbS1zYWY7d7W/rhHmOGNTc1MvVqI2qSQxgmS8g6hJGp+VpnUVtNnBa69O5nfoAR6bHyjtjY+eJh8KtVM4Npeti6lJ8thFnsxasUzqM0hm8V3EKFUsddoYSQJY7gEKOYBhlKHiD7ioKo0s3ht/irpMEFUmDzLYwRMGCCMY1KLLTAYalbYMAQQbxba09xvbC2rwIBlq0HekwIO5kEHUIJ2mSZg7mR7wIQz0u0D5iH/wDKv2XWx9Iyq0dekVFZGgnSbHpPn8bHtiUMiEaR2gT/AH2gf74CSpXq1NdZUDKNDFZU1iDZzpYgWAvAnUQRyg4aU2JBbSwA3MGB6sLY1MPiw4sxF5lV8KabXAuOsti61TESY7TimMHzgBgyOk9CYBi15g9sOWvF82WdHRBUAhiV8xNvIi/zGCaVUMJBkY5WlxBSdKtv2n++mOj4fQ0rvIIB/wBsZuIo5BcnWbWExPEOVRp43hWJjKvm0T3mAsT8AQDt5sPnjP8AiVP829wYaD6GIPw3wlNOE4mB6mfRZloiJseontvBBjpOPVzqGIbcgCxvMxFtjBvtbEkhA3xMQYmOiVaIvaRWGkjfVEge4mpHY3PQonNsATynChMrTaFC1ZJsCqbsQhHMwJHSQQAN7HHaHCX2m499npwp+9f3fIdWPp07n0OLiplFotXVVBqMdPCIOMe0vh0jRUFVT7sncwsrp3G+mTYQCO9kmW42pN+TtIkfMH9sYZ5mq0xJurHfYlryfOQZ9cI6jsIlTJAPw/fClXU3mFUxtUvddvATtlzSqrMlQCYnSwJAHX3rwJt3x0tLMU69M7MjLBG4mPxDVHw+uPki1zIgEX3wVQzbqwZWIMzIMeWK0/G0Mn6mV0ZBby/E+k5jLUUqp92C1aVLBFHMWW55ttWkkX92ZxnmuDpqP3VJomSVAkmTO/cyZ+eFmQzuuGatBUMAW2JteB1WzAXkgH8QwUlF6o5a4cWJuexi4QTJuZ+ljho0gLFvPf8AqafFzghR4bdPOAZnMU9TaqdIkagYSWIAmTqaAsAEC8gW3wTks34lVUgzMsTAgkFgVhrG1t++2NMpnUpF0qliUN2YcoBjQFj81yAJNjJEYEfieqUFYUwCb3IY+LUMiFNuWbwAAO9iM1Egqq+cElKsDmY+QA+efwaUPaJplxbflIgjp7zQD3uYO8bYZ0+JEhWuoJNmWCwH5SGI6Hr02wFR45TUgvWDnWdpOgFZAPKCO0XJPxi3FuNUdJEszAmyqZBEjqB1Uj1F8KVANlHvHEFQC5PsIxrURVXSWBEg2HTt731+mCqbuogN6WJt581z54UZSrqVmpMHix02M77N/QnB2WzEDn5T/Nb6m31wLXYwgaxvz8I1pZktIkA9LH681z8sblWvBA7cpt681/pjlU9mULtoq1VZyWOlx1ZmPSwl+nYdZllT9lgN6+YNojxD/N5T+Lqegx2XWpU/1+ekN4lw41bhlBFgSsmOomZjyxz1WkykgkSLbdR8cdDwzhQo6vvKlQvBJcg3Ei0ARvt5YG4nXpkc6sh/MyEQJi7CVj1PUYqVkY2FzpFI4i7A0ixItZgTBG2kk7RaBvjJ1KtHKQANgRB8yLC8W895xvpS/L4kSASFKn6zE/pi2TRTqS17AR1BZjYbCdh5WwwtIhc7jT6zPasWcIrC/W23d6zKnTaOYjzABv2vMxsYxoAbXHnb/W2MwoWYJtsfwE9u47SIGNEqTPl5g/UEjGthTTtZRb57zNr8S92N+/SVSnEbW3gfpe2N+HLMtqBMwwjYC4Hvb3mb4EFQKYPhmBJkTbqY3k36/tiZbiDkC8ke8umCJNh5wNwBheuKtRCFSwHfDYepTp1AWa/ltPa1MgkSN+3T5/XBfAONtTV1qAFCTOkaoEQRpLA3HXy2wGtRSOWbGL9PUQL4BqcUphypYow6wRMdCSI/388Zq8NHsbke/pNImq65ktfyIjnNrRFE1KTQ7GKdIGQIIW8kzaCYPeBhdmWUMdQW4BnTPr1vEAk26WOLUKtOzeJTfc6kYH8N9Sg2YSdxcXGNtVNr8hkAyY2Nxvjbwgsty15jYksW/iBbuH4g4rpqAUc025DbeZuP5vS+HvD88RKswAgaSRt63v8ATCnxKcFuXcyYG4MesyPpjVKgIkEEbWvtbDFREqCxlKNWpRbMPpOgr5BXMsFY6YBKnz/m2ubfWwxX+GrEWgCB71j3B12ANwBt3wsy+bYaRqgAjfoJ/afK+MKHBc4l1zIc6YGosYJZib6TIEqQYm0bYxqlNqbEEacj1noqGIWst18x0jtuHg7wZF5DXMRPv9gPO2+JT4cAVPaPzbiYjnsBJtffCp+G50lT46DSek8wl5nkgHSyr1jTO+H5GKWhrmC/bAGUF1PoNzMdGOn4zjzAGZyxSqOoLAzv1GJh/goACDvMo4moWIYbRlxPiCUKbVHPKvzJ6AeZNsfHuMe0TvX8R1LGoSIBACgCQBqMWGw63x2ftwK9WooTQ1FEqORJJOlYZiBsRqCjtqJxwbUw1iAwPSJnGVUJDWIif6jXuyj/AB109r/PvDaOfLIBptdgb9ryPOF9L74ni83PTkCxF56zFvLCvg+bNGo1Ekk+8CRsLAzJN5m9rzAw14mT4moTDcwPqbj1Gxx0tpfpaLV2pIBZb+o8IPmFP5SP6zjEN5YZ5aqXTTuykwOsEdB1APTz9cZDhzsZ0kd4H9dgb7Y4Vvqoi5amdQnuZ1fsbSRsvqKgkOQJE7AH9ScP6AVRAAXb6ADr6D5Y4/huQdEkF0JmAAw/MomDuZ7dBhvUzlQtZyLGFCk/qm0lQd+sRMAmlrEzdw72RSFt86w7PUwSZRGDaZkAltO0+kmO2MM7w9NIISmH3A0gjc3PmNRM+Zxk+TZ/D5iGUGRBmWJJNhuJEWG3S2NMrk3VpqOSOwWJMD+XYGevQeYxemtIG5Y+FoR6tXYDzvtKVMuDSK+EjVDEkKp6nU1xBMPU36k94xgMm6wTSSLi4Um56kQCSzta03G5w9p1ekHyhTjGpWWoIBYQVaQswVYEbgjcY7xAvZVdPWdKlu07692g9IFTWoqcqBKhfUUQASvcySNzM9Yi2+NBmczp/wANSdr+WkbA3mSbR7pttin8ES96knfl3235bkwJO5v3OGJzAUbNYdj0H+mBs6jYA+Uuqsf5Ejz/AKguVIp1UaLuWNh/mUie3un4TjpQZxzlelqpBdLSAIt1A9f7scMOGcV1KJDTtt+vrvgMbQgCNkHew6nsPPCXN8aZmbwjopxA5Vlu7Xm14jGnGa8oq6TdtR1D8kRE+bD5eeE9etpE73A+ZA6euNHB4YP2217pl4/FspyKbW3MuBGIyzvgdc+pncXjY336RO6kR5eePKfEVIvI+B+e223zxr5eVpi5h1mzAzAsLXt+nyHz3x7UqQR5+fmNvO8/A4xfPDRqUFrgRBBuJ7TsZ2xF4ghgSbxFjeTFjsbzt2PbFch1tO5xCsvk5BKlQZMrFx0nfY+Qj47YVuDs0kQh8mN9+wEb74P4dUUVNLGA9gf5hcDfYjV03OHH2NfPGTWxFalUKg6eAmxh8JRr0wSNees4qlTcMFPLHvRAsAbkG0RENA+ONEXVMXItNg0SdxtuDvHwx12ZyKVAAdxtFiO+2Ob4nwYI5CEgkalJm34SJ+W3lPnem9KubOtm6iBr4ethlurXXoYJXyKMQXtBjmAvK9CSYIPYnb5Yv7M0yTdgpXSRafw3mOy7fphjRQhOc6jcn9e22LUa2roVImx9Ym24w6KdNexE1q1P5AwE8ApzMveSbjcljO38xwZlMqKa6VmJJv0kz8sbYEr58IWBvEQJg7En4bD1tgyoAdBKPVYjtGF4LyfEGSxuvbt6YTLxO112m82iQB+ontB9MeDit/dMW63mTP7x2vizU8wsRKpX4ZzKbTtKNYMJUyMXxy+XrsAGEqTBif1jBlPirgyTPl/tjNfBsD2TNmn+oqQM4hXEqB1o0yNQHpfExKvEEcAXmVPoZxMXTMFAYbQdTIXLIb3iDP5mpRqPVRRUlTTCE2LF+UH+ViQG7BB54nsWtFarAUfCcjUjO3OUMEDTFjBk6drA4z4pkqjVGNNwkjTN5HOWMR3ED4Yz4Xk828aq7oQWlQRJWSeXTaCseakGLG1cRSzHMBOYV1B7Vj06jwnL/wDqFwk0s6GQM2ol4B0jmJJnfY6h8cR0lAp6XnzgD+mOi9u+E16lKnXpKKpp0gHkwTpkkxEmZJgY5Lh2d10kYxJjY2288ZhUhiLRDGUyGvbs8j1vrKVsqYIMxtIwp4SvhVHSSJMgQY6m7dWKwfh5Y6VXB2Iwv45ww6RWSAUN2UajEG0De5HwnFchEBRUkMnI/XlO14bSnK6dQBaSN9jbp5YHyeaMMVqqojlLwOUWH4T11A/DtGBPZXiHiZUuFgSQBMydr3MSSLdMHZzwaCCaZaSF5ZMCOZt5AAEn/XF6bItw02VDZF5WFt/KEUMrVa6OrrqvDKYFtzpHTf8Aph/TZdgQfjjlaPtLTVSml15hsJmb9D1M779Jxvk+OUzURTrQkiJA6qGHWwuL4Gz5jZRaM03QbtebVOK1Dr0KIBJkTZbEBtMgMYbeDNoxKXEJNqWoAQPe+chYjuFnynBWcylMU9MlRVYAkFmmzNAubb7WGBzwNRAWsZmwmxvN4MzAa8iT54cFYbDT1+0AaJJvv6feEJxNwDFAgjpz3/7Pn6jzINr0pkkQSAvzOn+uMclUSmhl1MbtMk+Zkk3g28sD8R4e71Q6ZgoJSEF1lQ7SwnzU9NhM2hSob7CNC6r19I4OAK6eFU8YTAMsB/fXuZjpEyARwzMED/3ckDooFwNPQzvv/TFjwjMliRmrnUPcEX2tMTJ3+G2KXtLio3+p9vzHHGn1LTdJaBULACYUAE2F9QbSCO09RjnanFIOl6Z5SQf8yk3EnblO+3XDtKTLFBUY+LTUNUFkXkZSQApA90m5nnG9sVqezhSCcwFBIAUQoMW94j3iBNhE9ALDTw1cUhZ9ojisOazZqY15+nzaK8syVJPhx5kC8lp+oPzxv9jT8o6dO22GdHgVTTyP4ukXJ5SzddPQj5DpgEN8+o6j1HTGjSxCVf4mZdSg1P8AmJRsspEFREzHnEfpioyigggARe3eI/Qn5nFsw8KxG8GPXp9cDLVqyRC2+e3k3cb+eDi8AbDlHHDMyiMS6yTYPPuzAMgmItOoXw1zlUrAFscvl3ck61AEdO87bnphzl8wXpiQ3JykkWboCD1sIPnjFx1HIc45zb/TsRcGmfKWnGWdRalSnqq6DBAXT7xNve2vIt5DGuF61prEkmEMC3Ux2N9puPPGepKm4mkyhhZtpKnD6sMLLBIDyDO4BCi82mOki/TC/iGSNNlKmAYHYCFjeJ7C+9sPg42kTjHN0daECCbj/TBKld6hBJ2iowlNVIA3gFGpNjY/GD5rPTGmAw5KiBLDpJkH8QAH4vI74LB38jB8j2I6HGvhMRxVsdxMfEUeG2mxgj06gYlYAJm5nptvZfrfG+W1aefe/bbptbAOboZnxC1N00dFYfyRuB+YzHkPMYq9LNn8dIRBEKb22aZtNrdMNGodspiwW0a4mElLNZlnamGo6kgsIbqsjp9QeuI/2tFZy1MgAki5gAMTpAWe1vLFOL3GWtH1H3l9R+uPcL+FrX8UGoyFLRo6nUsEyO09euJilQ3jVDYw6r7x9T+uL5XOKjXIntI2P+sYpV94+p/XCyplpzIJAgJqv1IMW6W5fpglS+UC2+kXDFWuJl7W8SjK1aOkM1ZCOeCoCwRY9ZiO1scPwRtVG0drQOpHS228W3x1/tLw+R4lzsDAsB3PcWHzN+mOH4fV8GqUJ5T7szf+UajeBG0ARGMjFErVuRKs7OhU8tR9/redJkaLRJpgydyT5iwHpv54OqQaUSqzG8gX5uo288KafFHUgpDJF7jf1m14+eDGdyDFNCtiYYCwJE3NrRaOvyCXDbiEQjJYb2i/2ezT5dnSr4aU1EqNUAMggC4EliRefwrjoE4xU0qfDmQSSAwGzWFjeQLk9RbHK8e4T4lIuwXxE5Y1C8BYI3AMCL7gSN8NfZXjRekq8rsCQfDDEyLkgGxEFb7XEbgYoaYvrH8NiWygWudvx5d8djizzHgtuBYk9SPy72m8W6jHn8Wqf8lhYn8XZSNl7MZ/ync2Nnz9IOD4yqB0JEE80xfeVv6XwTSz1NjCurHsCCev7H5YrmC6WmlluAYJTzBrsFdHRQJknryntb1F7Ha+GFThVKmv4mIE2IG0mbD+Yj+xgTPmpY0gSdfMAVGpQIuWI63tvEWmQMKmbgMaS7EQCsSVUjd78wbqOWbEjFlLbIdIPKp7TDWe5C0l6bsQJIEAe8CZkEAe7t0+OGVDh1BmQFSrEsQpNyBa8DY6WsSbT0wNlM5mhYU0kiTsfOB97ci0CwYk3WATrRWo7sa6IrFCE0sZkyt4YiYMi1tRF4nBjVvubeBghSyi+/zzhrZenl2VgDs8kxMBQYEASSYgeuNMnx5XiFaWZVX3eo3ubwZ23tE3heuQrQT4twxk9RN2g3tqJPkNI6Y1y2UryIq7Eme1gdouJmBta/TDBoqFLMbkQK12LhVFgfn5nW0KelbnzOBczlRXiZCAyP5vgfw+e5kxAPNy3EuJZmmhLOSupKYLFSsknUzAAEgEWBEd5tgp/aCpQSWqpmTJ2IWwXURCBpPXyG+M13Cta83aNB6qBlG5sBzNvYDxOscJRr0RykVFEmNiTFwOwLGQLwFjriud4tKN41E2U6ZE82kn3jBGw2MmYjC+n7ZksPueSaIZtYkeMJHLF4Pn0xD7bgeJNMcoUrpeQ2p/DgsVAsdyJFjfFeKsN+wrMLZenMc9ufeI7pcApmB4lSYH5N4/y45Xi2S8Ko5LEjxAjEWgWUE32DaRI2mTMWKT2uqU1qNUVXZatQBQ2yoFMKVQ6tzzEAWudsF8aXWxcp93WRWHXVKAMpjYx6z5XOH8Hi2NSxY7TF/VP00UKYbLpfl4SvCeGl1ILRpjUd2M9VnpMiT22w2r1AFCKLCB8umFPBSabIrNqsaZY2mfdJ85VQT1Prg54DaSRPS+/piY0vxLMfCUwAQUuzvsYHns3HIsFz0PY2tNp9bd8Uq5cJSCz1n/AGE29BhdS9q6TXam4Km0DUZtYxs4m67i+M6/tNTf8FUEFQOWZDCbwbdfWLT0RJ0jBr07bwkvFx0vjPKZmoBqMXvHrf0OPMtXDoGEwwmDH1gnHtGrocCJHQnYW2+lsDnCdQb6TQFmfVpgkDbqZ39Yj+9nGYpBwJswFmETtsZFx5YBbisOo02YwO/9+XkcUznEBqKsGABgaNQaYkGQQIMwBefmAamGvdd5GKBSDrK1iUszKx7CzH/8b/rhZWqZqOUU925iRcaiVIFh7sAz8+uDcrnTSpBiku2qI/ltzHpLXt5kyb4txPhbFdxoEvUEtz3kqBcBBcxubA2mdJcQy9moT4zMfC5hmTTnaJ8utcxWSnQ1VAZaCDH4TJaWBgHp09cHZI5mVFQU9I3Ikk29Yuesd7dcMA03Fwbz3x7jRWnbmZnQfg/KfD/5bBR/kJlPkOX1Q4mPOGHXVNXoSqJ5qjHm+LFo8gD1OJgb8o7S5wur7x9T+uKxgLiHGUp1WRgbc0i9iWHzlT8AT0xiPaOjE6jAgHla0gkTbsCfTBs69YsabdIRxPMaabAHmKtp6dI3iBv1x8841w1t1gVABvHWD0mLifp1x1nEOMU6hKatCiTIV3awvaNIG4k6p7YGp5bwyUqaoZYJIBYTHcdCR9RbGZjO2wPL5vKlGQhuc5rhdSnU5WEOttJJmInbYHrpkwCJw2yvD0kyJhSd+wkX9YxXj3suWgUZIKGWtIJ5uUDvpVbwb9Oso08yqx4JMqBsxIi9z5kC8nfCWTKdZd6J3XTu6S1ThqKQVFotcnpBnz3t54TA/Zq4EkU3st40nYBNNxAMEk3BGHVVMzCr4BkT0MQSI2m86pF7AXwLW4dWqKC9JlKkEQhJnruDYi3zxxxYziB6ZJPsdZ0lLgNJlpsQRC3AYwxYXm0geQPe98b5nLCkA9NNTKPDUXMB3DNHW5gm/TG/C2bwU1AgxEaSNrdu2MuJpXJBpbaWBBnciFPuzY+YwLS83Fqnhhu4QVeO6V5qbTCk9BLXO99yR8DMRONW420S1JrSOvQ2i3Y74o9PNsOYUiINiCRMWN17z8MWKZuN0Gx2NtrbbbjvjpIGwnRVH+phuVzWu+krYG/n/ZwfRPOmkdDJP+YfS31wlVc3afC3vZ/dtt5779hgjhVCsznxtCjTHKDvNtwLRqn4YGAZY1QxFhaeJ7TQxim4EOWBiJRSXggfhaF89QwQnH6S1IAeLg2FgG0zvtP67YZ0aSBYMG87YrlKQRmLPqkyJG3l59Plhnim224sft5ywpJvfY3H3HhFdP2noGnDqxm5XSGB1HVG/wDMNwJ6YLyFPL1lYJRXSjEXQAatjHn6wdsbcMpWYaAJMm25gC/nABwVl8mlPVoULqMmOp/snA6iZTYjWFo1iUuhIESNUdHdVyasga2lYnRJUzBDGJiBykgHfGmXzNyp4essGBYqANySCfDvMD1JF+uG+ZQkWMd7x9cXpOCBcHHMgy5pQVaocrnP5lOFZKnUUipk0ohTYMiwZWCQNPkO/S8gw4zGXoeFzoqimsLsukdAhtp+mOcrO1MENVaWk6hqJ0giSeaABIEjuMFZf7KRqNVXLWJLCSSEMWidlPqx746KfMQzVM4yO1/GBUqLs+gaWK6SYhlI5dUzFoYEbBoaJwVl8lB1OQz+QECJiLDaSJAFumCGzyFlSmVEKwgEWEr0GwkYQVPbBVsaNUmagOlSQoSoygmQLlQGgTAYb4vUqPUPagKVNKYsk6ALBJFidz3jv3xjWziiV1ww9dyJA7TF4364Sn2w2/8Aa5jmBI5VvBCx71jJi/adr4Ar+0SM+t8vmBdQOUGPeAkabWLHcm9t8UC9Zds3KM/FBm/WD6xP6HHlSCIMHyt/XCX7R4sP4dRVYsdLASGLEQI/yAz9eh1o0KbHT4bJcXYrYRPWTMNAG8+hwRMNm2Pz1idTEZbgj56TfLZd4j8VtIBF/Pf3tz/UxhrpzBmEVRJgF2sIts95+G2AU4dTBlQwIMjYwfQ3/u0XwWK7i8sw7hm/of6fHDPAG6kHyvb0iq18ujKR5/kS2XSqyM4CmmrMG94GFYg8pqe8Cuxi58rxM1UC8wCMSV3ZrE2sWIkAE4otJvELySrjUwYmQ4gAgbXAAPminviudzKqUVjGokj4D9JI8sGbDhKTM4F+Urxy9RVp3t89JtR28gSBaLAx1/v13xhxByQKamGqSJG6qPfb1AMD+Zlx5lXMKQwZWKqLgDUzACD5ztO849UBarF3p6mHJpcMBTUxv3LaifQD8OGKOIR1C31gHoOhLFdBDcqgBQAQAVAA6AEAAYmM8tmkLqAykyvXubR32O3bEwSrbS07QBAN5M9S1BwACeaJHW+nfscIkyGZBH+F0EkAkBS0HbfmHxHww14hVcVGK+6o1Ed+ZrbHoPhjH+Iseii/c3GqJWR7sCScHNPNYxUVstxPOG5RxPjBPw6QoGkQDJAi0z9O0YZvkBVpVeQO6rKgz6kAgggkCPWMLcjmmJCtuYMnrIBhQB0M746PhSkBm6WHX4x88AxC5aZWM4Rs9YNb5aLeF5ytRAUZdocKVHPyg62CudLHXGkGYAMyRjVPaKvUCqMs8uEkyyqNWkG7U7AFiJuRoa0QS5zWahGIVnIUkABua2wMYXJTrOviCKZi2otKBWYGAUg6hBkiYEeYzADuZulgOyNd5rwvjNSpU8N6Lpys2ohgJDwBdYupnfocNpxzGUzzsin7SiCLTAJJJidSnraxNuuDuHZatKN4yvT6xeQCdiVvcnt0uYvDTtuZxa2bYfSOZxJx5iYHDz2cSceYmJJPZxJx5iYkk9nEnHmJiSTKrlUYyyqT3i/zwJmcoqCdegdo1f8ATefhcemGGOXocVNVuamHZoUIJXwyQzEFmY8wCGeUXIjpglOkH1Owi1eoEsBufnLWevqcwSWHQARPqATOKgXnr+2NMtxxIULQM1Do5mFwSoiYJnnutog43ylSk9NKrjQXk6FJIsSO0jzFr40UK0xlC6esx2Q1DmzgnzFtuZHfB8z94rHTLqpKgTcnoQDcagtj2wtp5ZgIagz7Aks0WGna872IEbm2GvEK6qjVKKPrQEhd1axsTJIJ9emEuV9pqttSq4LousB0A1KSRBBMggCdrjCNRGU2RdPnfHqdnF3bXr19vKMPsrIKbUqYUmzKSTpBAAszCDAEwJkDfGnHs4FplCXmotQApEgBZZuZgLKe++AKHtSzaV8KXbUIDMIPNpBlO4A3MEjGOd42KtFvEypZBpgNIJLBmBWFMHSJ3HvRhU357xxUA22gCcIy6wUzlZNVvxzFkAkQYVaWnyAPecGZLia010tmHfUS33gIIkzcyeWCsXi1t7NMrUy9Ryq01M6TOiSzCZmRMjue5wVwnhtFqjfdoSsNp0gAahYsYtIHqek4HfMIV1ymxgLVFNFyrc+gsouCLTsYMxfpaO84S5bjEBbAiCdQYtGppg6tt4gTt8cdhVp0dQWkqi6qWUaQFLAaVAtEmfn3wTxrM8ppU111XUlV6KAZ1vGygiO7Gw6kdUdkrKMik3HITihxzUJUHSPeMbWJtcyYU9MUrZ+m703GsFANN1iXqaZPPzAEHyMi+GtPNGgyqVeqWOlHj3iQWJhRa3QC0eU4X5zitIsdDOAQZ5SIFz8ROoW7/MuHqBbi0VxNC+U2v539oHk80qaIZ4Uu91USbKQZe9nHpEnYxvm+IUqjhmSpyrqFumnVJ5o2B+u+CctxynpActuAQFJO8EWmST07HGmX44kQZsQtvMkX1R2n44d7Ljh3sDY/1EghpNmCbE8/eTLUg1NI8TQlRTpaD/htpj3tpXpv8cXznB8uwVaaN2JdiOkDrtEddgMeDi9GrCcx1QNiNysSelyvzwwNFYiBHbHRg13Rv+zj4uqLhhYGCcNyQLIWQoadTUBcXY6j8L7bfLEwwy6wy7nmG/qMTBipVQDvOK4ckgWED4gGNRo1dNETE6jJYi1hFj023xi2aqH8MggkgqwvHuz/AFNjNsMqvvH1P64rh0HSZxXXeBUK9QkCOWY90i3Ne5t7o/6hhzT9o8vShGY8shmAlVIIDS3kSATsPgY84ZSDVBPS/wAsc5W9mqy1goCvAdFYvAgsukt97qFgZAUxFgZkIYt7kL857bD1Imt+n0ygL730+c/SfQBimY0hGLwE0ksTYaYMkntE457ivsi9XwgmYekKdJaTRPPpGkE3sdD1R6sp/DgP/gFjrDZgsreJAh7lkqKrvNTmcF1mIBFNbDCYVNy3tNck9J0QyFAtAVNZHiW3gsOYQZgsouLWwRSrICKassgEBQRICaQbb21L6SO+ORrf+n7kuRmBLWur3EuRriqJ06xp06QPDSQcaN7AG5WtBJJMq0PJomHioDB8EzBHvDte2VDu3tKi42WdhGJhD7N+zb5VnLVvFDpSXZt6a6SSWZt+wgYfYEwAOhvLiYZ7OCkhdgSAVFv5mCj6nAWc9oEpsylWJV1S2kAll1i7MBEd4vg7N5VaqFHEq24289x1nAZ9n6RRkOuGMsdbS9o5jNxHTFJ2aHi6eMKPNqIBmLAkFgpM+8QCYwdhd/AKM6tJ1ag4aTIKwBB7ACIwxxJJMTExMdkkGEVKjmwlJRy6TznWrFpcMdweXSWEC+3TD3ExdXy8oOpTz8yPDy/E5/K5XOqEBcWMtdTblMc1zcuDfeItjJaNXUq1W1VTAJt1NtrWBHxnHQ5lmCMUAZwpKg2BIFhPmbY4puP1WqlvAcSylR+IhxqpzNgdIGoH3SQMNUat2NwBp0mdisPlUWJOvMxtl87XoKwaj4o8VkGhHXlH4iSXkNMCYA0mWworcWqWP2dwHDMACdpa06ItEH/MInDn/i8aiDRqBYtMTbfXflFwZNgLncAlZbN08wFLo9FBMatKyI7TIEiPl3EgpVipJJ3jWIoBkAAGnlOc/iVamSTRYhbW1X94EToIIlQB15lm1x0GR4hTfm1QATvY27YXcZ4lTVNLh9LkoCuqfdYzycwkAi3cYz4PnKIpxVYTAZWBAZgVYgOqwBUCoZtBAm2woyFiDW09LzlMqFK0B387fPOPcrRpvUNRAQ19T3BbXeLna3a3SMAVHp0aeYqOanh+KKcKbnStOkB0nn1dcD8RTL1YCZnwxoqLKuy6mqAadRH4Ypv535Yxl4TOWo/a6RYs33YVYLNLc33Zg6lZouQZu2KMF2TaMAOVu57Xt/yU4hmMu6KaGZNBgS2sq7EzTYAC14ZgTp7WMxjEcY0MD9uTmcBoo8zqAulZZZ1hTFybn1GGeY9n8wSpWrSgAQGpoQG16m0xSmCsL02MzMgPKZIIiqQpZQoJjcgATcTNvXBKGHNQnlM/FO1GxHPxH3mWZ4/QrMAggtLKDqgkXM9JEkmPO8414s2Xp05XSXDOqu4BDKlqhWARAJKgdxYHfA3FK9OgmqFRjyq2gHSwUkEwJgBfpgNa+TKqpIIVCgkNMFb9N+U3GxDdjhmpQB7GYDu2ilHFZWLuLn6eW0YVc5SMeI1MnaAoABkWMdiw3xEzlBgG1U4gbwLXIsb9CfrgB2yodSZlwKitLEGXEReSdWmwHbGZfJ7STYCxqRCxp+UAj5jB1yoLLb1g2dHOZibwsrUvCxqMiFnTIMCw5TIUnzxsMzVP4f8AtP8ALbfpLX66cVJZ+enzTDI0206NoJmS28jrvbFmNa8SR0sk7esTNtojDwsdrTPN++b8OrOXUMIEqZ0m+wP+W4mDvOJjTIB9Y191jb8x7eWk/HEwtW3j+F/iY6fhSybtue37Y8/hS92+n7Y8xML8Rusc4KdITkeHqryCdo6fthg2VXfr8P2xMTClYktrNDDKFSwlHWMVxMTAYxJiYmJiSSYmJiYkkmJiYmJJJiYmJiSSYmJiYkkmIMTExJJoKeKNw5PED31evwn1jExMXuQdIOwYazZqUdTgHM8KVzJLAkgGD+4OJiYtTJXUQdZQ2jbS9PhlNSIUSskHrJBU39CR8cDt7NZY70UOw26CY/U/PExMcbU3MumgsJ4fZjLEz4KT3juST9WY/HHlH2Ty9Op4iqdRIYAmQhAiV847ziYmKgC86xNofVSAYOAMzw5Sxkn6Df4YmJhimcp0ilYZx2vm8wbgyHeT6x2jt2JHxxX+A0u2+9l7R+Xtb0xMTB87Rbgp0nh4BS7dI2XbePd2npiH2fpflHXovXf8PXExMczGTgp0mi8HQCBIA6CB/THv8KXu30/bHmJjvEbrJwU6S9PhSyLtuO3f0xMTEwN3Y84anTQc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82" name="AutoShape 10" descr="data:image/jpeg;base64,/9j/4AAQSkZJRgABAQAAAQABAAD/2wCEAAkGBhQSERUUExQWExQWGBgWGBgYGRsaHxgaGhcbFx0eGBwYGyYgHxsjGxgYHy8gIycqLSwsGB8zNTAqNScrLCkBCQoKDgwOGg8PGjIlHyQqLDAyLy8sMiwsLDQsLCwsKSwsLC8sLywtLCwsLCwsKiwsLCwsLCwsLCwsLCwsLCwsLP/AABEIALQBGAMBIgACEQEDEQH/xAAbAAACAwEBAQAAAAAAAAAAAAAEBQACAwYBB//EAEMQAAIBAgQEAwUGBAQFAwUAAAECEQMhAAQSMQUiQVETYXEGMoGRoRQjQlKx0RViwfAzcuHxFlOSotIHJEM0Y4Kywv/EABoBAAIDAQEAAAAAAAAAAAAAAAMEAAIFAQb/xAAxEQACAQIEAwcDBAMBAAAAAAABAgADEQQSITETQVEiYXGBkaHwscHRBRQy4UJS8SP/2gAMAwEAAhEDEQA/APpfCuFCsHZnqCHKiCNoB6g9zg7/AIaT/mVf+of+OM/Z73H3/wAVtp/IvbDKsDpMTv54NVrOKhUExShRptTUlRtOQ9rR9k8EKWiozBqlVmCU9K6gG8OmTqY2Gwsd7ApM37SMGrinRquAVXLEsyiuRWShV5jT0iGqSCCbAkxj6MA/hv72qDG87dMY8LWpLa9W1pnz2nFOM/UwvApf6j0nzyn7VSUmjmFHjVFqzq1UaK1FpB3ApkBtTMSCYik8HbFMv7UOy1Punep7tNUZz94a7UlSrFMmSimryydKm209vwJMx4v3viadJ94mJt3wOEzX2z/5fB8TudOn57YqK72vcwbU6Yt2PaacByFPM5enWDVk1rLKWEowsymVmVYEfDB//DSf8yr/ANQ/8cc/7SU879r+58bwuT3SdPTV1xX28p541k+y+No8O/hkgatTbwd4jHTXcczF2amoY8LY2238JbPIadV0DMQpgSb+6D0jvhfmeIMrKsmCeYybA2HzPfscG52fEbVOqEmd58NJnznGBQHcC+/wxtUdUBPSZFe+dgNNYOOLEgEB7lRdgI1QR1/KZxanxMlC/NAUnfcgSQBJPljQ5dTuqnYXA6bYU0uOIDLIEV1Z1IuSqahzgKIkKSLnYixGLlkG8Equ20PTiThirHUYB5SQBaTMt0t66hbE/jNpioOt7QDsbnrfbscAjjuWsADAlhFM9Oot1Ngepti1fPIPD0UgwZXe6kaVWA3uoYJ1ReBbfEz053h1do0oZwsJ5heIJ/Y408U9z8zhNR9oqemSrAxqIVSRfVsbSYRz0spO1z4PaikAdQcMNZ0hSSVUmG7QYHxPxxTOnWX4dTpHXinufmcIs/xTMq76A5CuIEGPDCSx1MkCWm+o+gjB/DuJCrq5WUqSCGHTUyg/NG+WN81Q1oyTGpSs9pEf1xCMw7M6pyNZhFVLj2ZYwKN4Vt6kQ0CRKg/mO2ym5O3rcdzN/uSDexZ5gMi7Bb+9JKzaPPA9fgSLJbMFbm227EgDmmRqIm5gnbB3BeEHx3FIPVZVK3AXQJB0y7AxIAAAtfvhcvl0Y29Ibsn+Iv6xqKrdz8zieKe5+Zx7lspWdtIoupuOeFEjpN/pbFzw6uGK+BUt1Gkg+h1YIMRS6wfBq75TM/FPc/M4hrN3J+JxlTq6jpE6u0GcEnJvE6THpgodCLgiDyv0M5XK+0FYkkOajQxNKCIhWMggTYgAi5vB5owaPaVgJKu4DBS6gqDLMAVUsxIhSZnt3jHQU+HG5IInqFmfUgzg5ODqRcn5j9sLmoqbtHFovU2X3tOPX2pc38OoV/DEmYEn4bQfXHje0dZTqamTT1OAVZiTBAFo8yZ2No6x2H8FHRiO39xjBuFtNmU/HHBVU/5e062HqL/h7zm6ftRqnkq2UsNzqiLCPXr2O8HHp9o2kgU6jR2a2+nf1g+akHyw4bLlbRYdth8sUEnzwcAkbxUkA2y+8yp58s1NB4haoCyqq6jA0li0uoUKGEknsBJxb7ep8ILUqO9ZKdSmi0jqZagqMvvVQBy0nYyRYdyBhjwXhdKtWitSSoFXUodQ2k6hcahY4O4pwLK08tWFHLZYui8qFKceKFJpAhoAOqpAmPf88J16zo9gfaaWFw1OpTzMNfExBQ4jTejUriuwpUqi0mY02HOzhIH3kmNSknaGG9wBantFRCu/jOUQKxfw4EPU8JYLVhuRqnYLckYrU+1UiyqMppVqVPX/AO2WnrQU9DTZhVRzUOkpCoggFonpfZ7JZVqdE1qeV+1FQrhRSnWgBZQEJBK22+Q2wD9zU6+wjX7Gj09z+YnyfEA78jOwVlUlkKXKq8AFyZAMEECDI6YmHPF+D0aDUjRpU6Wpxq0KFmBAmB0xMNKxdATEWQU6jKu2n0ibM0SxqDxKqBrEIQAYdWE9d1KmN1MWxtwgrQq+JrzNXl0hKtbUo25o0+9Icz/9w9hFavvH1P64Gy+aV5ieWx/v4Yu1CkW13MEmKrhDl2Xu26RtxriQzAQTWpaST93UC6pEQ1rjywpOUPh+H9ozGnQyTqGrm8Mzq6kNTBE9GYXBONseOYGIcLTAvIMdWJsIXxrMjM+HLZil4c/4VXRqkoeeBccm23McK/4YNOn7Rm46xVAJswEGJB5mJjdjNoAxt4p/Kfr+2J4p/Kfr+2B8Gh3+8L+4xPd7fmeDJKAIrZoPNMl/EBLGmzsNUiLsyagAJ8JRsTjIZdaJFVsxmtNMrUIaqCsU9JNo2IS++5IE3xt4p/Kfr+2K1F1qVZZBsQSR/Scd4NE7feT9ziBqbe35mea9paVSsxuC7LAgncKszERqgE9CQMXXP0y2kOpaYKggkHzA2wNT4LSUgikAQQRzN02+tyOpuZN8bpw6mGDaRqBLTJ3a5698MJmAy/mJ1cpJY8/CE4CHBqOpm0KdZDMCARqH4oNtXn5nuZNxU1BfrG8dPU7D4nBGKgXaBXNssW8U4WCg8KmgcOGkKtoOs7kTLKsiROFa8MzDFQ1On094Un0ggKwE7RpVgFABvO4GH9bMwCNpWZDKY7bT/fTrjJKRWqCWOnS3vbmSoiQSN4tfCxZWIK7e0KHZBY/3EWT4dUqMjmlSKNo1wlLSw6m99QgTIkXUQL4fnI0BYpTFz0Xdhf5jFVbw6lv8OqZHZahvHo+/+YH8+LqknxFOl9jMEW/23O2LWKjsi575GfMRfQd01pUVSAiAA25QAABJEx0ufme+MMtXVsxorsadO6iGiSdiTEH0uPriZhRp95RBU2Fh+HYG0z8DfHmWZgRqbQy8ysGII2sNQki1/wC4BVZnAQaHff2kSwbMdQD0nvEeEVsnUJRoDA3SD5ToIJGwmPhgw+1WZe2tUpkBdaIzsm0neZi+3X0wDxGajy1RqrElrkQoMXAAAiw+QjGeSmlUDlEJRi8mLwLCBF9rnt6RmVQUNidY/Sa57Fwvz5952eVzi5VU8fNalccviKVYnckkknr12wo47xRMyyhEqFF1Q+tkUz10rDN5XA79jTintJ9o5DRVQw0zUUMRIE6TMTMD/bGGRHhAAANAi4w1hqPF1O0mJxGX/wA1Onh+YbwahTQABW1Ezq8/UYeRgLL5/UBAWe2oD6RgtCSLiD23xKwN9recdwoUJZTfytLYmJiYDGpMTExMSSeBfriqUgDYRi+JjtzOWEvkf8Yf5G//AGXCH2w9m6YpZitUqV3Vqi1hRp+GC1cIlCkFJSSdQSASRqg9MOHpAmbyLSCRv6EdhirZcHq//W//AJY7oZXtC9vr/U+b0szkQyurZpSarktqpglPCSsah1JKJVZlVQIPM8QGYHq/ZP2Qp1KeXrsMxTak000q6fzliSNC6g1jJAIgERE4YVeFGDFR/i7X7TfANV3X/wCVj6VH/wDLB0w4fZvaKVcW1L+Se8ee029H/P8A0GJhAlQsy6mZoIjUzGLjuceYayZFCxHi8V2e3T6StbdvU/rgDh9KoC/iaYLHTpEcvSfPB9X3j6n9cVw1a9jEM1riTEwJnM4UZbSIJPfptf1xT+KjqpFu4PSenfoeuCZTBZwIdiYBp8RMkFZM2A7aov8ArPrj2pn4VGgQwJIFztMDa29+lsTKZM4gGc4fmmd9NQKpYlOZhpEACQBBAAIju5boI2GVzICaXA5SGlixEuSILDmKodMkSYHnJuWzusxEQJNwe3b138jgnAuHYw4q3HKYZJagQeIQz9SLD9O8/TCxeO1AzqaLNzsFIDAaQSBJIInqdhBBvhyzQJNgMJM3wp6lQuKpRWIaIPRQt4cdARaDfpgNeqKSgkwtCnxWItN8lxJq3K9GoobUZ0uOUFY2HWe/Q2xvVyyuAFf0GqRNpjeDbHlLKsjIzVqlYIZ0ENc6CB+IgWMxB2EASSTa1YsplkRTchRqPeSxsD8PjjOOKJtnUHv5xx8IhNqbeIgIpMCBpW15M36iIQ/32xoqnxKZvK6miY6rYGJi8XAItGL0s1IsQ8ESFYEgNcEmw2IOwx6jMaqKeQsG6gyJtY7nl3E7nFgMPYkMdeUXIrXAK8xb7S3gQIAsAIDHVsQR5Wi3Weu0CrwgAlgTLbrut94n+7DBgoFWKkzp63kyAeYTFr7YyqJqYE7CZWTffbaSDF5IgnB2NPghiDbl/wBguGxq5dLy2YDmNJChQFiNRO2okmLwAMUYAHkmNjFmgggiB2MGRHljytl/CkwoRl1QJFgwmZO5BFz6WG7TNcWFZNK0KajZW96B3XlHzwAWdQqKdQdL/wBQ9iGZqjWII5fNInFEDpMiTrQtfzLXnb637E5ShRkGpqMkaglKI8yXBJAHaT27Yb+z/DqdTUXPKlgskTF2LHqLgb9DOE1OqGrMWBFORKIYiDcT6WtBO83EVYqmmY2HhLCmxCtlF28fzaE53KUlqr4JZlhiSYsSdvdB/v1x5iZ7M0lqoyKWRhBpEuIIAurKf1n0x7Qbx3IoqAyiWpa2ZgOhXWgE3UlSxMMtlkSzQxNMC0FUwzljYeQvIrRtbGpzjn8R+eB6dQHb0I6g9iNwcWw/ZW1ioZl0BmqZlxsx+eDctxcj37+YxzWYpMrltQXWY69rbLaPjPl1rQyjSSrBWMzcEzpB3AP4pn0xGoI41nUxVSmeyZ3VKqGEgyMXxzmWzLIZB9fPD3LZjWgbaf3jGVWoGnrym9hsUK2h0M2xlWzKrGowTsIJJ+ABONcC18oxfUr6ZCqbSYVi1jIiZIMz9MLxyFRjx3A3tJA+JMD64VngXZvwgdbkGTs2zdR549bgnZyD3APYBd2m2kEfHvjkkaYyamrg2BuQfUGD8iMLxwTs8G+wIAB1mANW3P32A+B+Uy+hAtrTsIFyTYdr46CRtOEAixi7MZDS6xABI3PmO/74mGD0X1Aq/UWNx+lsTDnFJA1Ez/26qxsCPnjB8xlqIJDFVMM92AMDdr9B8sYZjhagag4VQLlv3xXiGQovVPiM61GBUAHddLKQoAMggsT1nGQ4DSMmakEuCZWxIKMLLI2j1GBCrVXYwzUaD7iWfhTiYg+h/fGVXIuokiw89vXDDJ8ESk4dS0hdEEiIkHooJNhecKeMcUFYmmjfdg3j8ZH/APIPz9Im3711GsWq4KkBpe/KZ02EcpEeX+mLYWZWkxqaUMfmYR7s7mZE7x8cH8cypSgzhysaZbSWCjXJOlQZAQRfvuOhlx6lSSNYh+1fltPXrgbnb6evb44zp5oMCVBaN7RbeZNoj54T5VihXXXyqsu5aS6mCSIcAqRIEHbyIMk0uKV4/wDqcuTI9+YnTBAIVd2H/d6YWb9Qc7AQqYVf8j9IzauAQOp+li1z0sDjPSpJM79Jjy6R5YU1M4xFq2UgExEKSNaREg7rb1jeLMqiAuoImJInvbbzicRseG/klxOphDrlaVzNamVA1LvNj69Rffr8MVGbEXM7zqqTtv70kYaZnKACec3BgX+pBI9ZtgWi5UzE9LhibGx23jeMUqkV9VG3XT72l0RqBsx36C/2nKZrLUKTGm7ltKoAG0uCZR2JE++FfoGldQsBOI1ahdkq1WYI0SEhit9JIqEQwMteGvEkxjrcznSLkKp6Shkjc6dRuYEx5DFqXAqr8x0rAECVk9YGkaVi0TNwJwEoVtm+t/pHhiM2iAm3db595Z8n4SrzCFRKfMYnSI37m+MgwZZ6b/LrI/XG2bydQwKiseoIUHqNmSYMgbQfnjPNZZ7HQ+//AC3I9WCrJA3th+g5p0znYEdJmYgZ6l1UiacN8PxkLxoF7zdpt0Mwen8w+G3Gkp06w8ONNQTpX8J6nsJtbAVem2rTAkrqkfiUixIfSRH8wmx6YL4flaRpGm5QkJCzYEliTe1+k2947YWNbKy1B6fPxGEpZ0albz74OrMrSrMBvAgwetmtfFSaXia3YhiCIYACJEGVHSNyTucb5rh70kVnBBLAAyIi24v0Eza53jAlUy1jGnfzJ6Hy2OLVxSdGqrob+spS4qOtNtefhNq1SlbS1zYWY7d7W/rhHmOGNTc1MvVqI2qSQxgmS8g6hJGp+VpnUVtNnBa69O5nfoAR6bHyjtjY+eJh8KtVM4Npeti6lJ8thFnsxasUzqM0hm8V3EKFUsddoYSQJY7gEKOYBhlKHiD7ioKo0s3ht/irpMEFUmDzLYwRMGCCMY1KLLTAYalbYMAQQbxba09xvbC2rwIBlq0HekwIO5kEHUIJ2mSZg7mR7wIQz0u0D5iH/wDKv2XWx9Iyq0dekVFZGgnSbHpPn8bHtiUMiEaR2gT/AH2gf74CSpXq1NdZUDKNDFZU1iDZzpYgWAvAnUQRyg4aU2JBbSwA3MGB6sLY1MPiw4sxF5lV8KabXAuOsti61TESY7TimMHzgBgyOk9CYBi15g9sOWvF82WdHRBUAhiV8xNvIi/zGCaVUMJBkY5WlxBSdKtv2n++mOj4fQ0rvIIB/wBsZuIo5BcnWbWExPEOVRp43hWJjKvm0T3mAsT8AQDt5sPnjP8AiVP829wYaD6GIPw3wlNOE4mB6mfRZloiJseontvBBjpOPVzqGIbcgCxvMxFtjBvtbEkhA3xMQYmOiVaIvaRWGkjfVEge4mpHY3PQonNsATynChMrTaFC1ZJsCqbsQhHMwJHSQQAN7HHaHCX2m499npwp+9f3fIdWPp07n0OLiplFotXVVBqMdPCIOMe0vh0jRUFVT7sncwsrp3G+mTYQCO9kmW42pN+TtIkfMH9sYZ5mq0xJurHfYlryfOQZ9cI6jsIlTJAPw/fClXU3mFUxtUvddvATtlzSqrMlQCYnSwJAHX3rwJt3x0tLMU69M7MjLBG4mPxDVHw+uPki1zIgEX3wVQzbqwZWIMzIMeWK0/G0Mn6mV0ZBby/E+k5jLUUqp92C1aVLBFHMWW55ttWkkX92ZxnmuDpqP3VJomSVAkmTO/cyZ+eFmQzuuGatBUMAW2JteB1WzAXkgH8QwUlF6o5a4cWJuexi4QTJuZ+ljho0gLFvPf8AqafFzghR4bdPOAZnMU9TaqdIkagYSWIAmTqaAsAEC8gW3wTks34lVUgzMsTAgkFgVhrG1t++2NMpnUpF0qliUN2YcoBjQFj81yAJNjJEYEfieqUFYUwCb3IY+LUMiFNuWbwAAO9iM1Egqq+cElKsDmY+QA+efwaUPaJplxbflIgjp7zQD3uYO8bYZ0+JEhWuoJNmWCwH5SGI6Hr02wFR45TUgvWDnWdpOgFZAPKCO0XJPxi3FuNUdJEszAmyqZBEjqB1Uj1F8KVANlHvHEFQC5PsIxrURVXSWBEg2HTt731+mCqbuogN6WJt581z54UZSrqVmpMHix02M77N/QnB2WzEDn5T/Nb6m31wLXYwgaxvz8I1pZktIkA9LH681z8sblWvBA7cpt681/pjlU9mULtoq1VZyWOlx1ZmPSwl+nYdZllT9lgN6+YNojxD/N5T+Lqegx2XWpU/1+ekN4lw41bhlBFgSsmOomZjyxz1WkykgkSLbdR8cdDwzhQo6vvKlQvBJcg3Ei0ARvt5YG4nXpkc6sh/MyEQJi7CVj1PUYqVkY2FzpFI4i7A0ixItZgTBG2kk7RaBvjJ1KtHKQANgRB8yLC8W895xvpS/L4kSASFKn6zE/pi2TRTqS17AR1BZjYbCdh5WwwtIhc7jT6zPasWcIrC/W23d6zKnTaOYjzABv2vMxsYxoAbXHnb/W2MwoWYJtsfwE9u47SIGNEqTPl5g/UEjGthTTtZRb57zNr8S92N+/SVSnEbW3gfpe2N+HLMtqBMwwjYC4Hvb3mb4EFQKYPhmBJkTbqY3k36/tiZbiDkC8ke8umCJNh5wNwBheuKtRCFSwHfDYepTp1AWa/ltPa1MgkSN+3T5/XBfAONtTV1qAFCTOkaoEQRpLA3HXy2wGtRSOWbGL9PUQL4BqcUphypYow6wRMdCSI/388Zq8NHsbke/pNImq65ktfyIjnNrRFE1KTQ7GKdIGQIIW8kzaCYPeBhdmWUMdQW4BnTPr1vEAk26WOLUKtOzeJTfc6kYH8N9Sg2YSdxcXGNtVNr8hkAyY2Nxvjbwgsty15jYksW/iBbuH4g4rpqAUc025DbeZuP5vS+HvD88RKswAgaSRt63v8ATCnxKcFuXcyYG4MesyPpjVKgIkEEbWvtbDFREqCxlKNWpRbMPpOgr5BXMsFY6YBKnz/m2ubfWwxX+GrEWgCB71j3B12ANwBt3wsy+bYaRqgAjfoJ/afK+MKHBc4l1zIc6YGosYJZib6TIEqQYm0bYxqlNqbEEacj1noqGIWst18x0jtuHg7wZF5DXMRPv9gPO2+JT4cAVPaPzbiYjnsBJtffCp+G50lT46DSek8wl5nkgHSyr1jTO+H5GKWhrmC/bAGUF1PoNzMdGOn4zjzAGZyxSqOoLAzv1GJh/goACDvMo4moWIYbRlxPiCUKbVHPKvzJ6AeZNsfHuMe0TvX8R1LGoSIBACgCQBqMWGw63x2ftwK9WooTQ1FEqORJJOlYZiBsRqCjtqJxwbUw1iAwPSJnGVUJDWIif6jXuyj/AB109r/PvDaOfLIBptdgb9ryPOF9L74ni83PTkCxF56zFvLCvg+bNGo1Ekk+8CRsLAzJN5m9rzAw14mT4moTDcwPqbj1Gxx0tpfpaLV2pIBZb+o8IPmFP5SP6zjEN5YZ5aqXTTuykwOsEdB1APTz9cZDhzsZ0kd4H9dgb7Y4Vvqoi5amdQnuZ1fsbSRsvqKgkOQJE7AH9ScP6AVRAAXb6ADr6D5Y4/huQdEkF0JmAAw/MomDuZ7dBhvUzlQtZyLGFCk/qm0lQd+sRMAmlrEzdw72RSFt86w7PUwSZRGDaZkAltO0+kmO2MM7w9NIISmH3A0gjc3PmNRM+Zxk+TZ/D5iGUGRBmWJJNhuJEWG3S2NMrk3VpqOSOwWJMD+XYGevQeYxemtIG5Y+FoR6tXYDzvtKVMuDSK+EjVDEkKp6nU1xBMPU36k94xgMm6wTSSLi4Um56kQCSzta03G5w9p1ekHyhTjGpWWoIBYQVaQswVYEbgjcY7xAvZVdPWdKlu07692g9IFTWoqcqBKhfUUQASvcySNzM9Yi2+NBmczp/wANSdr+WkbA3mSbR7pttin8ES96knfl3235bkwJO5v3OGJzAUbNYdj0H+mBs6jYA+Uuqsf5Ejz/AKguVIp1UaLuWNh/mUie3un4TjpQZxzlelqpBdLSAIt1A9f7scMOGcV1KJDTtt+vrvgMbQgCNkHew6nsPPCXN8aZmbwjopxA5Vlu7Xm14jGnGa8oq6TdtR1D8kRE+bD5eeE9etpE73A+ZA6euNHB4YP2217pl4/FspyKbW3MuBGIyzvgdc+pncXjY336RO6kR5eePKfEVIvI+B+e223zxr5eVpi5h1mzAzAsLXt+nyHz3x7UqQR5+fmNvO8/A4xfPDRqUFrgRBBuJ7TsZ2xF4ghgSbxFjeTFjsbzt2PbFch1tO5xCsvk5BKlQZMrFx0nfY+Qj47YVuDs0kQh8mN9+wEb74P4dUUVNLGA9gf5hcDfYjV03OHH2NfPGTWxFalUKg6eAmxh8JRr0wSNees4qlTcMFPLHvRAsAbkG0RENA+ONEXVMXItNg0SdxtuDvHwx12ZyKVAAdxtFiO+2Ob4nwYI5CEgkalJm34SJ+W3lPnem9KubOtm6iBr4ethlurXXoYJXyKMQXtBjmAvK9CSYIPYnb5Yv7M0yTdgpXSRafw3mOy7fphjRQhOc6jcn9e22LUa2roVImx9Ym24w6KdNexE1q1P5AwE8ApzMveSbjcljO38xwZlMqKa6VmJJv0kz8sbYEr58IWBvEQJg7En4bD1tgyoAdBKPVYjtGF4LyfEGSxuvbt6YTLxO112m82iQB+ontB9MeDit/dMW63mTP7x2vizU8wsRKpX4ZzKbTtKNYMJUyMXxy+XrsAGEqTBif1jBlPirgyTPl/tjNfBsD2TNmn+oqQM4hXEqB1o0yNQHpfExKvEEcAXmVPoZxMXTMFAYbQdTIXLIb3iDP5mpRqPVRRUlTTCE2LF+UH+ViQG7BB54nsWtFarAUfCcjUjO3OUMEDTFjBk6drA4z4pkqjVGNNwkjTN5HOWMR3ED4Yz4Xk828aq7oQWlQRJWSeXTaCseakGLG1cRSzHMBOYV1B7Vj06jwnL/wDqFwk0s6GQM2ol4B0jmJJnfY6h8cR0lAp6XnzgD+mOi9u+E16lKnXpKKpp0gHkwTpkkxEmZJgY5Lh2d10kYxJjY2288ZhUhiLRDGUyGvbs8j1vrKVsqYIMxtIwp4SvhVHSSJMgQY6m7dWKwfh5Y6VXB2Iwv45ww6RWSAUN2UajEG0De5HwnFchEBRUkMnI/XlO14bSnK6dQBaSN9jbp5YHyeaMMVqqojlLwOUWH4T11A/DtGBPZXiHiZUuFgSQBMydr3MSSLdMHZzwaCCaZaSF5ZMCOZt5AAEn/XF6bItw02VDZF5WFt/KEUMrVa6OrrqvDKYFtzpHTf8Aph/TZdgQfjjlaPtLTVSml15hsJmb9D1M779Jxvk+OUzURTrQkiJA6qGHWwuL4Gz5jZRaM03QbtebVOK1Dr0KIBJkTZbEBtMgMYbeDNoxKXEJNqWoAQPe+chYjuFnynBWcylMU9MlRVYAkFmmzNAubb7WGBzwNRAWsZmwmxvN4MzAa8iT54cFYbDT1+0AaJJvv6feEJxNwDFAgjpz3/7Pn6jzINr0pkkQSAvzOn+uMclUSmhl1MbtMk+Zkk3g28sD8R4e71Q6ZgoJSEF1lQ7SwnzU9NhM2hSob7CNC6r19I4OAK6eFU8YTAMsB/fXuZjpEyARwzMED/3ckDooFwNPQzvv/TFjwjMliRmrnUPcEX2tMTJ3+G2KXtLio3+p9vzHHGn1LTdJaBULACYUAE2F9QbSCO09RjnanFIOl6Z5SQf8yk3EnblO+3XDtKTLFBUY+LTUNUFkXkZSQApA90m5nnG9sVqezhSCcwFBIAUQoMW94j3iBNhE9ALDTw1cUhZ9ojisOazZqY15+nzaK8syVJPhx5kC8lp+oPzxv9jT8o6dO22GdHgVTTyP4ukXJ5SzddPQj5DpgEN8+o6j1HTGjSxCVf4mZdSg1P8AmJRsspEFREzHnEfpioyigggARe3eI/Qn5nFsw8KxG8GPXp9cDLVqyRC2+e3k3cb+eDi8AbDlHHDMyiMS6yTYPPuzAMgmItOoXw1zlUrAFscvl3ck61AEdO87bnphzl8wXpiQ3JykkWboCD1sIPnjFx1HIc45zb/TsRcGmfKWnGWdRalSnqq6DBAXT7xNve2vIt5DGuF61prEkmEMC3Ux2N9puPPGepKm4mkyhhZtpKnD6sMLLBIDyDO4BCi82mOki/TC/iGSNNlKmAYHYCFjeJ7C+9sPg42kTjHN0daECCbj/TBKld6hBJ2iowlNVIA3gFGpNjY/GD5rPTGmAw5KiBLDpJkH8QAH4vI74LB38jB8j2I6HGvhMRxVsdxMfEUeG2mxgj06gYlYAJm5nptvZfrfG+W1aefe/bbptbAOboZnxC1N00dFYfyRuB+YzHkPMYq9LNn8dIRBEKb22aZtNrdMNGodspiwW0a4mElLNZlnamGo6kgsIbqsjp9QeuI/2tFZy1MgAki5gAMTpAWe1vLFOL3GWtH1H3l9R+uPcL+FrX8UGoyFLRo6nUsEyO09euJilQ3jVDYw6r7x9T+uL5XOKjXIntI2P+sYpV94+p/XCyplpzIJAgJqv1IMW6W5fpglS+UC2+kXDFWuJl7W8SjK1aOkM1ZCOeCoCwRY9ZiO1scPwRtVG0drQOpHS228W3x1/tLw+R4lzsDAsB3PcWHzN+mOH4fV8GqUJ5T7szf+UajeBG0ARGMjFErVuRKs7OhU8tR9/redJkaLRJpgydyT5iwHpv54OqQaUSqzG8gX5uo288KafFHUgpDJF7jf1m14+eDGdyDFNCtiYYCwJE3NrRaOvyCXDbiEQjJYb2i/2ezT5dnSr4aU1EqNUAMggC4EliRefwrjoE4xU0qfDmQSSAwGzWFjeQLk9RbHK8e4T4lIuwXxE5Y1C8BYI3AMCL7gSN8NfZXjRekq8rsCQfDDEyLkgGxEFb7XEbgYoaYvrH8NiWygWudvx5d8djizzHgtuBYk9SPy72m8W6jHn8Wqf8lhYn8XZSNl7MZ/ync2Nnz9IOD4yqB0JEE80xfeVv6XwTSz1NjCurHsCCev7H5YrmC6WmlluAYJTzBrsFdHRQJknryntb1F7Ha+GFThVKmv4mIE2IG0mbD+Yj+xgTPmpY0gSdfMAVGpQIuWI63tvEWmQMKmbgMaS7EQCsSVUjd78wbqOWbEjFlLbIdIPKp7TDWe5C0l6bsQJIEAe8CZkEAe7t0+OGVDh1BmQFSrEsQpNyBa8DY6WsSbT0wNlM5mhYU0kiTsfOB97ci0CwYk3WATrRWo7sa6IrFCE0sZkyt4YiYMi1tRF4nBjVvubeBghSyi+/zzhrZenl2VgDs8kxMBQYEASSYgeuNMnx5XiFaWZVX3eo3ubwZ23tE3heuQrQT4twxk9RN2g3tqJPkNI6Y1y2UryIq7Eme1gdouJmBta/TDBoqFLMbkQK12LhVFgfn5nW0KelbnzOBczlRXiZCAyP5vgfw+e5kxAPNy3EuJZmmhLOSupKYLFSsknUzAAEgEWBEd5tgp/aCpQSWqpmTJ2IWwXURCBpPXyG+M13Cta83aNB6qBlG5sBzNvYDxOscJRr0RykVFEmNiTFwOwLGQLwFjriud4tKN41E2U6ZE82kn3jBGw2MmYjC+n7ZksPueSaIZtYkeMJHLF4Pn0xD7bgeJNMcoUrpeQ2p/DgsVAsdyJFjfFeKsN+wrMLZenMc9ufeI7pcApmB4lSYH5N4/y45Xi2S8Ko5LEjxAjEWgWUE32DaRI2mTMWKT2uqU1qNUVXZatQBQ2yoFMKVQ6tzzEAWudsF8aXWxcp93WRWHXVKAMpjYx6z5XOH8Hi2NSxY7TF/VP00UKYbLpfl4SvCeGl1ILRpjUd2M9VnpMiT22w2r1AFCKLCB8umFPBSabIrNqsaZY2mfdJ85VQT1Prg54DaSRPS+/piY0vxLMfCUwAQUuzvsYHns3HIsFz0PY2tNp9bd8Uq5cJSCz1n/AGE29BhdS9q6TXam4Km0DUZtYxs4m67i+M6/tNTf8FUEFQOWZDCbwbdfWLT0RJ0jBr07bwkvFx0vjPKZmoBqMXvHrf0OPMtXDoGEwwmDH1gnHtGrocCJHQnYW2+lsDnCdQb6TQFmfVpgkDbqZ39Yj+9nGYpBwJswFmETtsZFx5YBbisOo02YwO/9+XkcUznEBqKsGABgaNQaYkGQQIMwBefmAamGvdd5GKBSDrK1iUszKx7CzH/8b/rhZWqZqOUU925iRcaiVIFh7sAz8+uDcrnTSpBiku2qI/ltzHpLXt5kyb4txPhbFdxoEvUEtz3kqBcBBcxubA2mdJcQy9moT4zMfC5hmTTnaJ8utcxWSnQ1VAZaCDH4TJaWBgHp09cHZI5mVFQU9I3Ikk29Yuesd7dcMA03Fwbz3x7jRWnbmZnQfg/KfD/5bBR/kJlPkOX1Q4mPOGHXVNXoSqJ5qjHm+LFo8gD1OJgb8o7S5wur7x9T+uKxgLiHGUp1WRgbc0i9iWHzlT8AT0xiPaOjE6jAgHla0gkTbsCfTBs69YsabdIRxPMaabAHmKtp6dI3iBv1x8841w1t1gVABvHWD0mLifp1x1nEOMU6hKatCiTIV3awvaNIG4k6p7YGp5bwyUqaoZYJIBYTHcdCR9RbGZjO2wPL5vKlGQhuc5rhdSnU5WEOttJJmInbYHrpkwCJw2yvD0kyJhSd+wkX9YxXj3suWgUZIKGWtIJ5uUDvpVbwb9Oso08yqx4JMqBsxIi9z5kC8nfCWTKdZd6J3XTu6S1ThqKQVFotcnpBnz3t54TA/Zq4EkU3st40nYBNNxAMEk3BGHVVMzCr4BkT0MQSI2m86pF7AXwLW4dWqKC9JlKkEQhJnruDYi3zxxxYziB6ZJPsdZ0lLgNJlpsQRC3AYwxYXm0geQPe98b5nLCkA9NNTKPDUXMB3DNHW5gm/TG/C2bwU1AgxEaSNrdu2MuJpXJBpbaWBBnciFPuzY+YwLS83Fqnhhu4QVeO6V5qbTCk9BLXO99yR8DMRONW420S1JrSOvQ2i3Y74o9PNsOYUiINiCRMWN17z8MWKZuN0Gx2NtrbbbjvjpIGwnRVH+phuVzWu+krYG/n/ZwfRPOmkdDJP+YfS31wlVc3afC3vZ/dtt5779hgjhVCsznxtCjTHKDvNtwLRqn4YGAZY1QxFhaeJ7TQxim4EOWBiJRSXggfhaF89QwQnH6S1IAeLg2FgG0zvtP67YZ0aSBYMG87YrlKQRmLPqkyJG3l59Plhnim224sft5ywpJvfY3H3HhFdP2noGnDqxm5XSGB1HVG/wDMNwJ6YLyFPL1lYJRXSjEXQAatjHn6wdsbcMpWYaAJMm25gC/nABwVl8mlPVoULqMmOp/snA6iZTYjWFo1iUuhIESNUdHdVyasga2lYnRJUzBDGJiBykgHfGmXzNyp4essGBYqANySCfDvMD1JF+uG+ZQkWMd7x9cXpOCBcHHMgy5pQVaocrnP5lOFZKnUUipk0ohTYMiwZWCQNPkO/S8gw4zGXoeFzoqimsLsukdAhtp+mOcrO1MENVaWk6hqJ0giSeaABIEjuMFZf7KRqNVXLWJLCSSEMWidlPqx746KfMQzVM4yO1/GBUqLs+gaWK6SYhlI5dUzFoYEbBoaJwVl8lB1OQz+QECJiLDaSJAFumCGzyFlSmVEKwgEWEr0GwkYQVPbBVsaNUmagOlSQoSoygmQLlQGgTAYb4vUqPUPagKVNKYsk6ALBJFidz3jv3xjWziiV1ww9dyJA7TF4364Sn2w2/8Aa5jmBI5VvBCx71jJi/adr4Ar+0SM+t8vmBdQOUGPeAkabWLHcm9t8UC9Zds3KM/FBm/WD6xP6HHlSCIMHyt/XCX7R4sP4dRVYsdLASGLEQI/yAz9eh1o0KbHT4bJcXYrYRPWTMNAG8+hwRMNm2Pz1idTEZbgj56TfLZd4j8VtIBF/Pf3tz/UxhrpzBmEVRJgF2sIts95+G2AU4dTBlQwIMjYwfQ3/u0XwWK7i8sw7hm/of6fHDPAG6kHyvb0iq18ujKR5/kS2XSqyM4CmmrMG94GFYg8pqe8Cuxi58rxM1UC8wCMSV3ZrE2sWIkAE4otJvELySrjUwYmQ4gAgbXAAPminviudzKqUVjGokj4D9JI8sGbDhKTM4F+Urxy9RVp3t89JtR28gSBaLAx1/v13xhxByQKamGqSJG6qPfb1AMD+Zlx5lXMKQwZWKqLgDUzACD5ztO849UBarF3p6mHJpcMBTUxv3LaifQD8OGKOIR1C31gHoOhLFdBDcqgBQAQAVAA6AEAAYmM8tmkLqAykyvXubR32O3bEwSrbS07QBAN5M9S1BwACeaJHW+nfscIkyGZBH+F0EkAkBS0HbfmHxHww14hVcVGK+6o1Ed+ZrbHoPhjH+Iseii/c3GqJWR7sCScHNPNYxUVstxPOG5RxPjBPw6QoGkQDJAi0z9O0YZvkBVpVeQO6rKgz6kAgggkCPWMLcjmmJCtuYMnrIBhQB0M746PhSkBm6WHX4x88AxC5aZWM4Rs9YNb5aLeF5ytRAUZdocKVHPyg62CudLHXGkGYAMyRjVPaKvUCqMs8uEkyyqNWkG7U7AFiJuRoa0QS5zWahGIVnIUkABua2wMYXJTrOviCKZi2otKBWYGAUg6hBkiYEeYzADuZulgOyNd5rwvjNSpU8N6Lpys2ohgJDwBdYupnfocNpxzGUzzsin7SiCLTAJJJidSnraxNuuDuHZatKN4yvT6xeQCdiVvcnt0uYvDTtuZxa2bYfSOZxJx5iYHDz2cSceYmJJPZxJx5iYkk9nEnHmJiSTKrlUYyyqT3i/zwJmcoqCdegdo1f8ATefhcemGGOXocVNVuamHZoUIJXwyQzEFmY8wCGeUXIjpglOkH1Owi1eoEsBufnLWevqcwSWHQARPqATOKgXnr+2NMtxxIULQM1Do5mFwSoiYJnnutog43ylSk9NKrjQXk6FJIsSO0jzFr40UK0xlC6esx2Q1DmzgnzFtuZHfB8z94rHTLqpKgTcnoQDcagtj2wtp5ZgIagz7Aks0WGna872IEbm2GvEK6qjVKKPrQEhd1axsTJIJ9emEuV9pqttSq4LousB0A1KSRBBMggCdrjCNRGU2RdPnfHqdnF3bXr19vKMPsrIKbUqYUmzKSTpBAAszCDAEwJkDfGnHs4FplCXmotQApEgBZZuZgLKe++AKHtSzaV8KXbUIDMIPNpBlO4A3MEjGOd42KtFvEypZBpgNIJLBmBWFMHSJ3HvRhU357xxUA22gCcIy6wUzlZNVvxzFkAkQYVaWnyAPecGZLia010tmHfUS33gIIkzcyeWCsXi1t7NMrUy9Ryq01M6TOiSzCZmRMjue5wVwnhtFqjfdoSsNp0gAahYsYtIHqek4HfMIV1ymxgLVFNFyrc+gsouCLTsYMxfpaO84S5bjEBbAiCdQYtGppg6tt4gTt8cdhVp0dQWkqi6qWUaQFLAaVAtEmfn3wTxrM8ppU111XUlV6KAZ1vGygiO7Gw6kdUdkrKMik3HITihxzUJUHSPeMbWJtcyYU9MUrZ+m703GsFANN1iXqaZPPzAEHyMi+GtPNGgyqVeqWOlHj3iQWJhRa3QC0eU4X5zitIsdDOAQZ5SIFz8ROoW7/MuHqBbi0VxNC+U2v539oHk80qaIZ4Uu91USbKQZe9nHpEnYxvm+IUqjhmSpyrqFumnVJ5o2B+u+CctxynpActuAQFJO8EWmST07HGmX44kQZsQtvMkX1R2n44d7Ljh3sDY/1EghpNmCbE8/eTLUg1NI8TQlRTpaD/htpj3tpXpv8cXznB8uwVaaN2JdiOkDrtEddgMeDi9GrCcx1QNiNysSelyvzwwNFYiBHbHRg13Rv+zj4uqLhhYGCcNyQLIWQoadTUBcXY6j8L7bfLEwwy6wy7nmG/qMTBipVQDvOK4ckgWED4gGNRo1dNETE6jJYi1hFj023xi2aqH8MggkgqwvHuz/AFNjNsMqvvH1P64rh0HSZxXXeBUK9QkCOWY90i3Ne5t7o/6hhzT9o8vShGY8shmAlVIIDS3kSATsPgY84ZSDVBPS/wAsc5W9mqy1goCvAdFYvAgsukt97qFgZAUxFgZkIYt7kL857bD1Imt+n0ygL730+c/SfQBimY0hGLwE0ksTYaYMkntE457ivsi9XwgmYekKdJaTRPPpGkE3sdD1R6sp/DgP/gFjrDZgsreJAh7lkqKrvNTmcF1mIBFNbDCYVNy3tNck9J0QyFAtAVNZHiW3gsOYQZgsouLWwRSrICKassgEBQRICaQbb21L6SO+ORrf+n7kuRmBLWur3EuRriqJ06xp06QPDSQcaN7AG5WtBJJMq0PJomHioDB8EzBHvDte2VDu3tKi42WdhGJhD7N+zb5VnLVvFDpSXZt6a6SSWZt+wgYfYEwAOhvLiYZ7OCkhdgSAVFv5mCj6nAWc9oEpsylWJV1S2kAll1i7MBEd4vg7N5VaqFHEq24289x1nAZ9n6RRkOuGMsdbS9o5jNxHTFJ2aHi6eMKPNqIBmLAkFgpM+8QCYwdhd/AKM6tJ1ag4aTIKwBB7ACIwxxJJMTExMdkkGEVKjmwlJRy6TznWrFpcMdweXSWEC+3TD3ExdXy8oOpTz8yPDy/E5/K5XOqEBcWMtdTblMc1zcuDfeItjJaNXUq1W1VTAJt1NtrWBHxnHQ5lmCMUAZwpKg2BIFhPmbY4puP1WqlvAcSylR+IhxqpzNgdIGoH3SQMNUat2NwBp0mdisPlUWJOvMxtl87XoKwaj4o8VkGhHXlH4iSXkNMCYA0mWworcWqWP2dwHDMACdpa06ItEH/MInDn/i8aiDRqBYtMTbfXflFwZNgLncAlZbN08wFLo9FBMatKyI7TIEiPl3EgpVipJJ3jWIoBkAAGnlOc/iVamSTRYhbW1X94EToIIlQB15lm1x0GR4hTfm1QATvY27YXcZ4lTVNLh9LkoCuqfdYzycwkAi3cYz4PnKIpxVYTAZWBAZgVYgOqwBUCoZtBAm2woyFiDW09LzlMqFK0B387fPOPcrRpvUNRAQ19T3BbXeLna3a3SMAVHp0aeYqOanh+KKcKbnStOkB0nn1dcD8RTL1YCZnwxoqLKuy6mqAadRH4Ypv535Yxl4TOWo/a6RYs33YVYLNLc33Zg6lZouQZu2KMF2TaMAOVu57Xt/yU4hmMu6KaGZNBgS2sq7EzTYAC14ZgTp7WMxjEcY0MD9uTmcBoo8zqAulZZZ1hTFybn1GGeY9n8wSpWrSgAQGpoQG16m0xSmCsL02MzMgPKZIIiqQpZQoJjcgATcTNvXBKGHNQnlM/FO1GxHPxH3mWZ4/QrMAggtLKDqgkXM9JEkmPO8414s2Xp05XSXDOqu4BDKlqhWARAJKgdxYHfA3FK9OgmqFRjyq2gHSwUkEwJgBfpgNa+TKqpIIVCgkNMFb9N+U3GxDdjhmpQB7GYDu2ilHFZWLuLn6eW0YVc5SMeI1MnaAoABkWMdiw3xEzlBgG1U4gbwLXIsb9CfrgB2yodSZlwKitLEGXEReSdWmwHbGZfJ7STYCxqRCxp+UAj5jB1yoLLb1g2dHOZibwsrUvCxqMiFnTIMCw5TIUnzxsMzVP4f8AtP8ALbfpLX66cVJZ+enzTDI0206NoJmS28jrvbFmNa8SR0sk7esTNtojDwsdrTPN++b8OrOXUMIEqZ0m+wP+W4mDvOJjTIB9Y191jb8x7eWk/HEwtW3j+F/iY6fhSybtue37Y8/hS92+n7Y8xML8Rusc4KdITkeHqryCdo6fthg2VXfr8P2xMTClYktrNDDKFSwlHWMVxMTAYxJiYmJiSSYmJiYkkmJiYmJJJiYmJiSSYmJiYkkmIMTExJJoKeKNw5PED31evwn1jExMXuQdIOwYazZqUdTgHM8KVzJLAkgGD+4OJiYtTJXUQdZQ2jbS9PhlNSIUSskHrJBU39CR8cDt7NZY70UOw26CY/U/PExMcbU3MumgsJ4fZjLEz4KT3juST9WY/HHlH2Ty9Op4iqdRIYAmQhAiV847ziYmKgC86xNofVSAYOAMzw5Sxkn6Df4YmJhimcp0ilYZx2vm8wbgyHeT6x2jt2JHxxX+A0u2+9l7R+Xtb0xMTB87Rbgp0nh4BS7dI2XbePd2npiH2fpflHXovXf8PXExMczGTgp0mi8HQCBIA6CB/THv8KXu30/bHmJjvEbrJwU6S9PhSyLtuO3f0xMTEwN3Y84anTQc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84" name="AutoShape 12" descr="data:image/jpeg;base64,/9j/4AAQSkZJRgABAQAAAQABAAD/2wCEAAkGBxQTEhUUExQVFhUXGRgZGRgYFxkYHBodHBocHCAfGhwbHCggGholHxgcITEiJSkrLi4uHB8zODMsNygvLisBCgoKDg0OGxAQGy8mICUsNSwsNDQsLCwsNC8tLCwvLywsLDQtLCwsLDAsLCwsLCwsLCwsLDQsLCwsLCwsLCwsLP/AABEIANMA7wMBIgACEQEDEQH/xAAbAAACAwEBAQAAAAAAAAAAAAAEBQACAwEGB//EAEMQAAIBAgQDBAUICQUAAgMAAAECEQMhAAQSMSJBUQUTYXEGMkKBkRQzkqGxwdHwFSM0UlNicoKyJKLS4fEHQxZEwv/EABsBAAIDAQEBAAAAAAAAAAAAAAABAgMFBAYH/8QAMxEAAgEDAwEFBwQBBQAAAAAAAAECAxEhBBIxQQVRYXGBEyKhscHR8DKR4fEUBiMzQmL/2gAMAwEAAhEDEQA/APqvZ2Tp90k00nSPYXp5Y1+S05H6pDe8Itp62x3s75pPIfj9+Naq2J+/EY8jmm1gt8hpfw6f0F/DHDkqX8Kn9FfwwVjhGLTluDjIUv4dP6C/hjvyGl/Dp/QX8Mbg47hFoP8AIaX8On9BfwxPkNL+HT+gv4YIxlmK2kDhZpIEKJ958BgsDdinyGl/Dp/QX8MT5DS/h0/oL+GKUc+GYKFqAnqhA2nf3YLw2rCTT4B/kNL+HT+gv4YV57sN2qFqVWnTUiNBy9NwDa4JgzvPu25vMYVastoXeJJ/dHI35nkPM8oKGIn7HfTWTvgdfCrijSDUSzQI4dLNDCZ/dBiTfWr2Oztw1VQqqqR3FNgxuTU8NVhaI0sL7hstMKURRAGonn4XJuSS8zub4tmEMhl3XcfvKdx52BHlFpOEO4L2f2WESKvd1Wk8XdIlpsIHQWnBPyGl/Dp/QX8MbIwIBBBBuCLgjwxbDED/ACGl/Dp/QX8Mc+RUp+bp/QX8Mbk4pUeAI54CLfQz+Q0v4dP6C/hifIaX8On9BfwxtTeROJOGRyY/IaX8On9BfwxPkNL+HT+gv4Y0zFcIpZthH1mPvwN+l6Mxrv00t4nkL7cvDqMNRb4Fk1+Q0v4dP6C/hgSvliHOnL0mW0HhB8eW2NT2zRvL7b2a3Pp0E+8dcHKZE/bh2tyguxQ1Jgf2SlExIKnmLxpsLn4YvRy0+vl6Si1xpY7jlHnz6Ya4zq8h4j6r/dhXXcFxbSy7SA2WpRNzw2HFyg8gvxwTmuz1KMKaUg+k6S1MFQ0WLAQSJ3EjBuJgeQuedp9j1YE0snMrPC8QRxEdDOw2jmMVzmRK5aoatKgr8EGkpj2J9a44iwA6AdYHonaBtPgML+3z/pn5er/kMIa5LZD1F/pQ/wC0D7sbsJt1/J+rAuQnRTJO6gf7QfuOO57LVKiEUqhpNqHFE2G495+zFSWTolK0Qyu5F7R+fh/5jXCOp2fnT/8AtoBYWoidmBgzYmVPhGGWQSolOK1RXcFiWC6BEkgRJiBAnwnFpzMKIxAcTVacUNQAEkgLvM2+O2AlFmmK1FkETEgiRyxbEwiZhl6LKTqcttAIAi56dZHwxviYxzNbSBaWJhV6n7hzJ5DDElYleoRZY1nYHYeJjkPr254vRp6QBJJ5kxJPUxacVo0Qsndm3PlsB0Uch58ySdCcIZkrHU07DSB4mJMfED3HF7nw+38PtwLkcwrCSy6jJKyJUE21CbGIB+GC+8HUfEYAB1IpkLfSxMHkGJ9XwBJtym3NRgk4jKCI3BwMjkKyuZIkC4BYESOl4sdrg4AM9OoydhP2/n444tMkSI6j6/qg4mUUgX+PXz8cEYg5O5ZGCaTM1UgkjnuPzzxocwuxP1faOWJirLM+NsCmKVNPg3VgRIIIwPnO8t3YU7zq8rf+fWOdalIxY3O88/hjXLVtQuIPlGLE0Uyi48ncvqK8YUNJstxE235xGNAN7/8AWLYmAgTGbesPefu+/GmM0NyfIfn4/VgGaYqzgbkDzxbHCMAjOvW0ozQWgEwokmBMKOZPLCTtTOmrlajd3VpwVEVF0k3UyBe14nqDh/GFvpIs5d9/Z2/qGAkjlCDRQA7IhtabbX8sFnNIiAuyqNM3MWjfC2hUqvTUBBTACgO0EnYcI6Wm++C8plkkFtLOoA1RHnbzJ9xHvaio8kpS3BeXrB1DCQD1EHFM9lFq02puCUYQwBIkcxIMwdj4Yi1DvuDy/DFu/jcR5XwlLOBODQB+gKFuHbSbkm6srAknf1FHkANsWHYlEIacHSSvtGeADTxb20jnhnjhxLfLvIrkUVfRrLsCCrQdQMOw9cydj4R5W2AGD8lkUpa9AjWxdrkyxiTfy2wTilSoFBJMAXOE5yas2Wkq1Aok+Xmeg6nFMvTa5eNR5DZR+6DuR4ncztYDOmJIdgQ0cK81B68tR5nlsOZPO0DW7smiENS2kOSF3EyQCdp25xiIBTNGMMyxCkjfZR4mwJ95H528t2waoYVKtPurCmGTNVFDCXe4RDcBZLMLAm9sb9hdoU1Dl6qDjBcmsWVSBAjvPVvotzsZOAdhhn+zzqOihTdYm7FbxYC9rnoOfXGFXKoCQ+XpayIQAzMhpLXnTAHLr7nmZraEZrWBIE79PiYHvwgbMVKdSG4tZ1GBdoXZbwADFugnnjm1FZwjaFnKzsvLkVzr0K0FTTRlE6CzmwBlZA28hGw3nGXoxRUKyqztTUKoFRi7QVniZpN9Ui+2GmTzBdS5gKfVi9h1PWZtyxj2ODDvAXXUJ8xpUAi/IW92M3s2dWVSan05zi5ZLb7rQyx3EGPMVvRqnRplu/zISkGqEB1PqkVJMrxEFBE7AACAAMapYenxIx4KomVl1q5nOHQwSHOsA0mCyNKmCSwHFBa0Y1r1ckwpg18ypXvO7ZQ4Y63DkWWbECJA2B3E4dhXPcYFek+qxIHn5ff9mPO5HK067EU81nJD6i2sAMaWmQAVss1BIgTJ3GHnZHZYoBgKlSpqIJNRtRsoXeOijAnYUo7uQwVyOjDbaPMztglWkT1wGKR1zaPzv+eWCaGxHQ/9/fi1M55RtkuzQJwLTTeb3Pl422xpm6kRaQLm+3Sff9mMqT8j1+2+FLgdO18mgzCrAdlWSQuogTYtad4AJ8gcWGbpkxrSQY9Yb28fEfEYyqZJKkd4oIBDKDyMET4G/uwOno7lREUKdpA4Raf/AAfDDRF2uMaNVWEqwYXuDIsYNx0IIwB6Q/s7/wBv+QwblcstNQiKFUTAHiZP1knAXpD+zv8A2/5DDIrk0oR3dI2jSv1gX+rHM0DuBJ293O3O32YmSX9WgBtoX7OR5Y3AjFblm6OiMHazIpkTjuE/bOWcFKtMtqpsTo1OEcNZgwUwTBJB0sZsBJGDuzc8tamtRJg8jEg8wYJEjwJHQkYgWhNAQSOt8bkYHNrjf7cEA4ti7o5akbM4zQJJsOfTzwOpJbUfV9hRz/mP2AdJJ3tRv1s2mmDz9sj/APkHr6x8LklNyb+GJAn3lkHx546Tjk9MB9qawkpyuwFiR4Hce7AlcNwRXzKKCWYADfnGw5eY+OE7ZmnmBWRqQKooMVACpI4rgDlCHn+IWVcvDELo1FDaIDWO3QkCbwZtvBOWdVpVWV9P6wMXa+oSAAfDSAPr8MSmlHA33lq1VaqjvLNpOkjiEG/GOoKiR90xTM5jVRUEr3hPDBK6TMTzMLO9wffiV6VE69LktrgbxJsYO0QStvuxnVA1KrEcQ4iQVjQ178zBA59Z65mooxlbfLMc8ZfOPlwRUubdcBmYo6qLd5C8+Bokz1j2j4c8X7LqRTUkEatXSZBM233HwjAVYrp0pVqHltqUwbDYdI4SPHxc0L8D7njAM2FgQDzgn3BgMQ7MpyjCW6+Xfhr5lk5ZujQHEgHe4x1MvBuZ6A/nfF2pDlY+GNDYP2wjXJZsbZlQOGxpAxCwSptu3FBmNuV7rls3N8ymnVcdyJi9gZ38TO2Gk8jY/nbFsReC1NPgC7OoVVH61xUaANQXTMeHIeEnmeeDcTEwhnCcWpGFk+J/Puxhms0lMS7KoJAkmLkgD6yMaUbkjkII8TJ+oEfHyvOBVVWDVEsZFzv+GOmmL23+7F8TFhzExMTEwATC30h/Z3/t/wAhhlhb6Q/s7/2/5DANcmmT+bT+lfsGAh6Q5bUV71QVdqZmQA6lVKyREy6j3+GDsl82n9K/YMKu0eymZiaVPLAQIL01MNJJI4SSdvjPKDQdhtR9IsrUstemb0133NQSkddXI8yCOWKdoVHoQ6j9WCzVFULLA3ZyCJJF7KQSf3vVFOzeymVga1PLECWBp01Glho0m6gzIcyI9YDlhy6zgArQrK6hlIKnYj4faIwKc0GqikGge0RzIvoHQnn4AjcyAXdMuDRpLpLFnJBMLq6TsxiyiwF/Aglu7gqBwccnYBbkk+XvJPmcZlftNU9VDT01dt58F9+vgW/47nTcn6Hps5RYwUdl0g2VQdW1oPlHvwNlA7k/rKogX1U1UG52kb2Mx1GAsj23UdVqBVqo6KylJgg85IvPTcYYZXtPUyq1NlJJF9gYkX5yJ2xvOMkjPaa5RO2e0BSpkmZiLXKydM/E+/4wrp9t01PCxYERpIeDcAaSRYy0dPKMG9pUzrMK5B0Nwxup8eoCjAdNQ7FarcQMd3qiPHTMn8+QlFJovpxi426smeoOoJpamQrwrYi/smbjcR5+GLN2c+lUFNQFGmdWoldt97b/APmO/KalLQhAZZ1FttIBLEKCTsQsT18o3o5moHJe4CgkDY6oAEE8JBBvPPHJXcPaRjJ5V2vuyEtywwDNZdqVNhpYqhLMdJeVCBeEAyzR9kXwFka1QqrAoomU1q6tpaLMhEKeZBG/MROGlSvUXQxaoNYIMxpWQdlNwed5iB443ZxqhLgWMywkkKN/EyYxwurTlZQby27q2Lct/ISTXQANSpzFNjvKarG8aYgL7I9zTj0SozIJOl4BkdR1HQ8x44XUAS9RdRAEQAYNxvI+62B8jUqFoWBoMFiCO8hiu+3LoY5b4hQ1lKnfLfDbfisf0hyi30/ENM41WDo0jaCCCTcSIaAPj8MZ5Q1dQD1FmAWTSARblBNp5yRbEOZpVRpexm6mRBB6i0SLHnGCKOSRV0qCB5mRYCxmRYDGtGSccFRrVpyPEbeeBWJUmT4gcvjE43puQdLXsIYxxHnIAENzsI+zEYqxI1cQ3g3/ADt8cFhptFUeROOkgbmNh8bDGVRyHIAm2w8B428MJctl2zTLWqqyKBKUWjhmDNQAkF9jp5GJmL1SVmdMJXRrlsrUrVBUrjTo9SnwnQSLkkTLcgQRYTFxDrKJE+dvADljirAgY4nC3gSLXsfDphweSNVYCsTExMWHMTExMTABMLfSH9nf+3/IYZYW+kP7O/8Ab/kMA1ycyafq01COFenQc/xwTTafx6xa2LZIfqk/oX7BiPSCwRtz/PniLjcshOzO4Wdu9rLQpk6lDmNIYgCSYEz1NgOZgeROfzgprMamNlHU+J5KOZ+0kA+UzReoxZe6qqYJBg8amxmSAFgW3EWxjdo9oR062RfvP4L79x30qTnl8E+WmL0qxPM6QZO8zIP1DyGCchXZmI0lQRcuIMCY25TAPUHwuHl6uZIXUtIm2shiR4x4xHl48jmyi1RUHtKsL/deesHTFo2Puw+xoyfaELWvlt3v5/udtT9DDxk1ZmaWUyJ0tb1V2sLQB44wq0qaal/Wkm88TxI08rxfyMeeCcg+pS621QY3GwE232IkdPDCvP1Ud9UopgCWNVTHSABG536+N/ocYXdjgqThGPvteo57N7RgBdLFYABgKQSSIIJEbW53G8jAWaeoQxUMqlmv7QhzO112NzIAPPBnZtVSoXhOoTKjhaIUi/SAL8o3g4rSkVWKqY5gtc/zCTfYfE4wp66sq06UIe9F48V+/JQ4xi9yeGYZbKmoSDUaNKg7TeSVkGzRpmOWnnfBuSy+l2R21h1gaoExPD42M+89MK84oBMa1N24nC+seSg3E8gf+4KkqulmUOxLTxGQLFWjlp89sc0FqZapVZLDxbux6iq1IyXiH5zK1ICEjRqhSTczO58FMDqQOuNlUrScAamRg07FhIafPceYwu7c7VUUrugllporypZnGkePFLCOniMAZKnVp6K4pyBwkd8Y9oTGm92IgjkDPPHR7kKm1Yg7xa/9Mq5Xj9D0GWQlu8HDqEOshpj1SCPD6iMYdqoupG1lHWYI4gAd5XoYifwGOHJ0zpYKQWYB0nY6T03jfyPjjM9mK7Oqi6xBI6m4M722OOCOghLUKDn/ANbqy6ed38eliz2jUcLqbUV1iKyq4HEKkDSY2O+4k3FudtscY9yVameFiBpJAERaBaABz328cD16D0iwSGpzDKRMlgDz5GY946Y0p09PFTbQdjSYiC25gm8kEHfptJxW6dXSVN0XeN7Y48nzb5DvGos4Y8fQ40nSwIBixkcj5eOA87lSpNVC2oRabRzke0PDf92DuIz0vVIRXgEkcAlujWJmOW+Cez1IqOpYsFCxJJg+/ntjW0vaCrS27Wnz4WKpU3Hqa97rOmQHABME8+hjaxg7xcDnjQuFsRH55YyrZO+lZTdkcEEqSZZYPIzYX57QMFJTJUCppJ5xtPhN/fjvcUxRm48HMcIx00yNr+dsVIY7Ag+OKtrLvaRaNaT8juMaYwWkdQJIt0/PljfFqOeVr4JiYmJgIkwt9If2d/7f8hhlhb6Q/s7/ANv+QwDXJTM5qrToU2o0TWaEBUOEtpkmWtyiOpHnih7Srg3yrEfy1FPtxaYtp4jttF8Mcj82n9K/YMb4Bni89WzBIc5ZwdEGnrQ3AdoQ2vYDx6CJwro5ehVch6bB2VzpLSCpZ+IQSL62PhI8Me47TRjp0sVM7gA9RzBHM4XJkGcMQeMNF9nGlTcj2pJ4gPMGxx5rtjQSu61LDeOWm/p+cmjpdQrKMhIexqMzo5htzEiIttHCLbYO7GCURoLgLw001MJdgCx82Mz8T5XqIVOlhB6feOox3L5JKpIqKGVSjqDyYE3H0R9fvzf9P1JvXKNVu9na/f8A1c76qWy8SUqyowU1FWXbRxJxKb7eDGPf44w7QyrVHvUUi0XAAEwZvJN/HfcTjat2PQ9QIos+5Juw2N7zAN+nnhanYZgg5WgDeSGI1E92SYBtJU+UDqSfoSqSi7oy6+njXi4T482OshliFnvCxN1YGVgbRyvNzecMKNQsswDvINoI5c5vzwoyzZhQEFKmFUx63sydhJjkPzA2yT12k1KaU2AQjS+qTfUp8LAbc+cYyO1NB/lLfHEl8fD7FsKcYxUV9/iGUqUVCdMLFucEm8ATHU41CqDIbTNyDETO8MLHxG84XZyk5zFOr3zU6a2amQSrAa7kgwplkgnkCI2jGs9WklI1cyPWGpgghxKG9rSqvtzcdMecl/kU5ptuMrW69PnwQ2LhoKzWTltYYMZB2UERAselhY+PlhhCAaeGOhjr+OEnZ1d6jKPlIc94zMBS3pxZQSOEh13vwkjcggujka8gtXmHJ4QBw91pANoJ18d+schiFerUqWjUnxnr9vAIwjHKRbukSrrLKBfnux3tz5+N/DBFHMaqo7sEwCHIsLbC8SZ+HvwNnO8hUfSQWHENyARyiB5zzjG3ZtL5OCGaVMSeh6mb89/fbGlo1D2kKlWfvcR7mljn6M55t2aSx1DXyYZtZABt47c+V4wg7VqKTFSjVqDWxYoC0EMqgWtGlomZ4TbDvtE2V4DoAxIkRtY9IF/jjGjQrRqlTYQgsI8Dy88aGrjWm7Ula2b3tnPBXFRatLKYmftLiVvk1ddehCHUBdLWvezA8geQ3nDzstArMDqDkbFtUqDYqTyv7p8cA556dUCnUJR1Or2rESLmIKkEgjYgwd8VNQ61Y1EJSYaNxzBgSJ+Fh7+XQzrRkoTVkr4afwf8llTba8R/WpBgJ5EEEciD+R5E4rQqE2aAw3AM26jnB8caI4IBBkHY446TfmNj5/8AgxtFBWpXVZ1MBEbmN5j7D8MVOcp/vp9Ic/8A0fHFK2XRjNRFJ6kA7T129Y/E4CoUwxUNlQOWqFIAgm1piTGwMk2GJJIBpTqq3qkHyIPKeXgcXxSnTCiFAA6ARi+IiJiYGzOfp0zpd1U6S8E+yCAT5SwGKt2lREzVQRMywEQxS88tQInqMS2vuGF4W+kP7O/9v+QwQnaNImBUSZ07j1tTLHnqRhH8pwP6Q/s7/wBv+QwmmuQQXkfm0/pX7BjfAuTnu0AtwL9mN9RG4+H4f+4QMCzx4rzEbfnfHcgp4z1a3uVV+1TimerAtoB4gNXjHWImB9+F2Y7WXKIxcMU7yBAEgupqEXInYmf5gORji7Qi5Ukl3l1Dlhva9QDSppq4IZruFYadPqz/AFbyI574VtkydLrGqTAFQa9zEHhDAgTBjnvjXPdsZZ2VaiM0aiCV2hkQkXmeMRA2nF+yK2VrlhSQjSFINxZkVwVINiA4HIyPDGK6KxNp3XX+bnXGo48HK2XlyaekExrBsfBo3DDx3xvUzWj5waR+9uJ6WFvDAnbFJadOjRUsdAHEzMzwBAlzxSTcmb6cDLn3AghXHRuY8/vIOPSafXKpFOasdEaFScN8Ofz85ADXTvKkvW0MysgQkENNwBMQSTaOZmbRvkOyKpktXrKNvnQXtzbhI1ciLRJxtRzWkkropgxbuy31pB6740fs8VYKmi2+4LTt42AYE88d7nSn+n7nBR01en/zS9ErL638OC/6CHPMZggkmDUsZJY8vH4YKynZxCFO+q2GnWSCxsSSbRq4t45Y8v6PhDmM+M8Kfe98QgqR+zaV7vu9XsTqnT7UzfDztJAaDZVWZWrhkXSyioKaoFZlDEXER1BYYxe13/sJLrJfX7HU7WGT9lkiO/riGptIYA8DTp9X1G2YcxzxfOVHQkh1IOyMIPkpH3g4Qeh3bHyns9hXKmtQFShmASGGunKktyIYAN0ucJvRbspsvmsvR097kizvlXJ1dwwpOXpyd1adSnoCL4w9Ho5VarjN8POPk/2KKkrLB7sZBioJeXMbiwEyYGBcxTI4qo44hQDG0SQY5k7eI6YTf/IWfqhDVy7EnIOmYqKrIA0Tqp1JOofqmYxFyy9MZf8AyZm6NbsynWBRkerlWRjGzVUnf+WZ9+PRvT08WSwrLHfyct2ekzFNBT0Nqkg1PMkEwfEw3w8sbU6jaQq6VXkVvbwm3vvjzvozlh+ks69If6RRS0EfN96VPed1yiI1abavGcJT2u1HPZeuak5XMTlAdSd3Il6LpBJOqWBJj1h0GIV98Y+47EJLJ7qpVa8qGMGGAHwIJ6c/qwPk3qOVEoJXVekLbggw0AyD8PiZhT2nVSjNWq2iksHXr0QzsFiwJudPS7Yq0usbe2pbzsRUmEUu1zRdkr6Qg0hXUECdIkEecm3I4eo4IBBBB2Iwkq5IOhDbnm0MVsALn2oUSevPHnczmXy6uoD1IZVZKUiZZTqVdXCQCG52nfHbp6ka7lGPK+KLIR3rHJ744qKY6D4YUZWlT0v3eZYsVN2cNo1TeLXB+yMCZXtTMUpWoq5kKVBeiy6xaWZ0McIPCIkwt74nZojY9CEjY+43/wDMWVuXPAfZfaiVllbMLMhjUjAXUxYxO4kHkTgxlnz64QC7thUQGr3AqvZbLLRMxIBMT4bxgOrWoAmco9+8DEUQbUxzi5mSFF5nph5cdD9WOq04mp2WfmAs7ONOo0/J2plQjhnphbuGaAQTxKXcHoWbecX9If2d/wC3/IYZYW+kP7O/9v8AkMRk7guQns/5tf6U/wARjaq0AnoDhc+eWhQV31EaaYhQWYkwsADfcbY4fSDLkGKkwYMKxjiCXtG5+o9DhqEmrpAJ6hiktSpMO4C8tEi7KwANxJ8ZM3xb5ayFxRqU9HCUDaiApAJNk1Fi0kkuZDbSRggZilUoGnSJGhdRVlMhQSINjBkFY3scE0sn3qq+qrTkeqRpNhFxuBaYn/rP7QSio3LaF72BKeZzbgim+XOk0+IhiSCCWJAgTsVixHnjWM8JvQPE8TPql1KzA3Cah8N8UC1KeYUUxUqKWCvLqqoDTZtRtLnUAIG2qcGdtZmKJgwz8PiP3ttiBInrGMtp7krLJ1wjudkef7SzZZneC9+ED92QBExFuLzJwufOkgjuqokG4WSD5b899rYrnO0yjlRSdoUNqAMElgNMxuAQ3ljP9NWMUaxI/lAHqs2+q44InqRE404xsrI2k4xW1PgtTqOGMmpABI1IIix3G7CQPjj1uW7LKqFNQsLSrhWWefK3ux5zsOnTqVNaoymq4Da5Bbu5i0mBpB8+ePV9p55aNMuZPJRB4mOwsDEm2JqbSsvkjC7WtKcF68v0MGr0zW7gBiwXU2hoCdA0MCJ5CL26WEWu6kgOYDNAhTbUTclZ+vEytFqFFqjQcxVudUTJMimCPWCyYHPAK06ndqNfHA1MeZi+4PO+148ZxhdvzlGlTSla7fwXPlkOzXunKLzZDB87Uiznbov4YddksvdJpIMATBBv4xjyjU6376joY87n6hHn5Y39HVXLO0hRrZ2fQkXbikgDeZueuOXsPXRo1HTqST3de61+cHVraF47org9jgKt2misQ2oEc9Jg+R547Q7TpMQoYBjspsT5A77jbGmcpOwGh9BDAkxMgct9jbHsqc4TSkndPqZLTTszKl2mjEDikmI0m1yL9Lg4Hrko7FhwsfWG2wFxy2icG5Sm6jjfWbXgLyE7dTJ+A5SR6edD1KlModKiCx2PX3ePniNalGpHayLBMzlNTBg7raIU23nbrynGH6Na/wCvqDbYjl5z9XhgzLToWd9In4Y1xgttOxG5lSXQkM0wLs32knCft0UwQysgqcMqTdlmJAB3F4PgR5a1sy9XvqQWIBAuwJPKdoDefxwhr5QjhBIIsQ24tPvNxv13xsdm6N+23OVmrO3emOjNtb6eWunH4jtXOIDBBtziRsDyuP8ArGVLtIAkqagJiCoIttG9ufuuMD5fs+YV3qFxAYrC94wVZYIskbe68dcenyfY5t3hIA9meIx1b8PjyxtajWU6KvN+nU0Jyilef7A+VNN3isd7CpqIZYMgE8xJkTcE23w0o5uvl2jMaq1M7VlCiDIABQbbnw4REs2nC/tXJg0hUAHEdIA2CgNA+P52wZ/+QgoV7uSRA1XUiBdvO9vjGOZwdVKcY2vyjmfvO8VyP8vmEqLqRldeqkMLeIxZl5jf7ceSzPpJ3VFFpilSbUq8YbRJ1SBpuDMNJmZI3vh1mXzmo92tDTwxqLA7DUDE85AP4cVMouLsyuw0Vpwv9If2d/7f8hjuTavrHerSClTOktIYEaQJ3GnUSbXgY56Q/s7/ANv+QxEOoRlfm6R/lX61/GMEaB0GMMos0k/oX7BjuY1MnC2g2uRMdbHwn3x5YBAfahbUFWIImCBxFWkr4mLxPL4E5TMB1DD3joeYPiMLc7QraVbvUZqZ1DhA2BmN91P29RCjLdrlMyqCoKq1m4dCWB0O2p2J+blSNSg3tvOM7XUXPPcsfX7l1J2Z6Ds6CzsCTxtuANjpAEbix+OBvSLLcPeTGje9oMAzy5Azyg9TjDMZV+6VAKhWQWNKoVqag6vCmRKTqBuSRbmYZUc/TqyhsSIKOADfcEGxsfHGfOW2puj+I6acnFpnhKTZv2hQ2HNxfn5dB5eMClLNZhiwAoEruJfcm14iLHab+WGXalQ0XddJIU7yBaxF9vVIJ2wNRzTEk9yyyRJsJM6fMx16TE89JO6ubUWpJNNjj0aRmaagXWoMhZIGokAif5QficbZYnMZgvxd1SsoOpJcG8gqCRsZkqRp6nGCUaxonuAJqMVZpgqo4ZWQQYJYmehAuZDP0fNHuFFD5tS6WUpxKxV+GBHEG2EdLYfQ85rp7q0n3Y/YKzoPdvG+lo84OPD9ojMiqxpV6KqV/Vo9hPCCTCkwCGO/P4e37QJ7qpG+ho26HrjzmehVso6bC03/AD44w+0k56ijSSu5XSvbq13/AJyW6KcadGpUlwsv0uLqtSuWkVqIXU0DVEjSYBOk3DRcdOex0prmUMu1IpILAaiY03CjTvqiJPv5A2hSRkBKrsJsOVj9+BM9n1UrqJAdtNMQSS2lmkwIFlMT9pjGZR08q9d0IxSSdpXSxb68mvSSnFTTw8895vc3bc8t48MMst2zVWxhx42PxH3g48vSzrE6e8UmQJCE7+MR08L/AAZGlqUB97TpkCfDnGPXUYqjFQjhIunRp1laUb2PRZXtxmqIpQAMY3M7HwwV2g7BwDApsLmLluhPIR4XuMeKywIeQjqVupZiVsbWm0/fj1tPOd9RctAFtLCTDTYEb7x7j7z1tNpxvn0/kw9dp1Ta2KyfmZr2hLsukgLsx4ZPP1o8MQ9opJAcEwx0oNR4RJEi0228R1xRqdNaJqMhYBWqEeuTwyQAbEwIAwDR9JsuEmw9YQkODpDE6SlmA0EeBsYxkyVO/uxfd+cmdGLtnIxGcc+rSdt/WhJ+P245mOyqbnVGliZYrAJtEExcbfAYET0noltPGCXpoOEmTUEqSBdRYzMRhhks+lWmKqngNwTH19MR3Si04La/UmrxyK8vUamStMNGq7VdMCN1UIATIHKbkW3xvkcjLAqxnZWdpKi4hFknbrN+Q5W7L7OppRWmoZrXZ3diJOojUxLGCeZtt4Y2p1MupTvKhUsW0hnOk6DuCbdI2xoQpRc25O8uo23Jm/btIJltInhKxAnY3+qcefoUi7aV35nkPM8sP63bOWqoymqoUt3frCdUwIAMi/WMdyWcyiqFWpTEzGo6SYYLN4PrGAeZ641aWodODS5L6dVwi0jzdTLpfvKtKmwPtkKCsG66okalN9/KcepyfbFCAhr0tYhSC6gkg6dib3tIseWKfLcvrMvRYEEiCrEQCxBiTEX9/jjYdoZYn5yjO06kv6psefrLtzIxVUqynyVu75KN29liQvyilJAYcawRq0yDMG4It0OMO1u0aVXL1O7q039U8Lq1tYvY7eOKfopK81ErNpYjTpCMo0sfVDKQL6hI/DFe0ezjTo1D3jPIUQVQRxL+6o6fnbFYsDSlmFSijMYAVBsTcwAABckkgADmcKc9Vy1Yo4zTU9SErocLqgB9UFZ1Ks+5zIkLDjLUlaiisAwKLIIBBsNwcWbI0jvTQ7+yvMAHlzAA9wxJbbZAR0ez0qK4p5yu86TaqG06m1KRINjfebeQi/Z/YNKkYUEiBqZt2brYASTxGIEnB+azNGj6xVBE7RPEo5DkaijzbAzekGWBg1kG28jckDlzKmOsWxVNq+C6nHF2ELl3Qyjkr+41x7juPjHhjDMOjiMxSK+PrDnsy8XxA3wblcytRQ6HUpm9+Rg733GNccc9NTlm1n4Fx5TtmjScCmAKlLRBJIcNLHhJ56en8wxgTA8Bhv24aSsoei7BgZdAeEyOYFp6yOXuVf6ZwQmZCRqEVrSFgn1iCwgi4PMThxouKtc76GsjCG1ofUsiO6RJZSIaQROrc8o3J5YEzeTWmo15iuASqzqkmATyWepJ8OmL58Vai6VJBUqxak41dQCp9luhNx8cL0y9YN+tzVaBp0zQTcbltIIuY5CIN74ltZhOE73YwzuW7qm7mpVaAZDNIjnIAvG/uwj/AErl6i/OoQdjO94tPj9Yw5rZpRRCNV7xxpBLDSW4hJiw2vbC2abAhDTm8RpMHqR5nHme25KNaDad1lNYtnyNPs+N6ck+HjPkLaHadIq9NaqFo4eISdQtabGftGGGBjkUWixKozgFtQRdxJBAA3vyAk3jFWNWSUKFTBEz08Md3ZtaFaVWpG+Wr36u2X6vJo6Kn7Gn7Pu48s2/ZYCS/vxL+X14W5XPsz6S1LciAHBkdJ8iedsdz2VNVQpqBWBM89wQNiIYSCDyIFjjYUcXLpVveSznyti2L9+ceTGETvjrzDBTGoFT4+eFeY7KqNJXMOpOuDDHTrZCIGsDhCQP6jjRuzqkyK7Dik25anOn1rAB1HTguDMYinbhjktycZRuj2uWI0LpAAgRHSMXCDoPhgLsZyacH2WYfXI+AIHuxXO9l95UFQVaiQumEMc56W3IPW2xE4zGveabPK1IbJuPcxhpwJnt0XYEknwj/wB+MYX0+wQgn5TmYFzNW1hEm3hfHRSqOhevpEsiqAPYLqeIHYk2jpE3xdRityd/76ELZsI+0/SlQVXWKaEHTo4p0xuwt7QgDe5vyzPpmlGgSESuabXmSQrXUC1uNQ0bQtrgY9H6Udk6kBpqOEFWix0kbr1IO3vx5GmwpDRmR3clu7Y3UhSCSzbKyhlEHmwiYOClS1FOvZNuPV9LdcW56fHvNtR07pq0Vfu6+rvx18Aep2m7Bi/yRSHQ6adIxABiT3YZmMiGBAsLXGHPZZphUXvsmTCah3ElSzSNMgxqJEb7SNr0ppo1F6hpaippVWpBqYK1AWQ7liVtsLEwQQSPSZenWrIdFbLVII9gmCpUiY/l1WjePHGzFHDXkr2X8AfZfZ9StQR6RyZR1BUigVsRDGBHEbDkLbHDPsvsTSxNanlWtCmnQCRtqmSdzHwxqcrmgX0VKeksxQEeqDECy9NQ8LE6tsX7Po5kVSalRHpw1gsNJ06eUAABrfzDpJkc7Yyo0VQBVUKo2AAA67DxwD6Q/s7/ANv+Qwywt9If2d/7f8hgIrkLyPzaf0r9gxeq0bbnFMj82n9C/YMR2k+A+3CbsiUVeVhd2lSJNMCklQSZLqGjbadieu1vIECstYVGCZGi66oDh6anTJJ1AidV5jxknlhh2pR1NR/VGpFVSSHC92IJ1mSNQBAEC9+k4T53Kr3r/wCiqNLFi61CCxkcrC4uBMcpBJAqOoKXOZpF0pkUAFhFemqg6rnSBYQS0TPLxwRmc/mQ+lMprXbX3yD92OGJAgk36DecKfkdLQrfJM1J4dJdi1qe7HWepEkyWki8TSnSphRpyWahHdgGZpJAUHdzqnQqgGxE8pkAd9mZzMu5FXLrTQBuMVVeW1WAAuBpvf6uZOb7Po1QTUpo3iQJ5e1vyHPlhAaKPVJbJV1J7wM2ohYOokgBoLEiNhfnZZxTL05LfIcztIhjeVY7ahDTO+xIuOQA4zXo5Seo9QGpTqNZmpuQfZ89JhVFoMW2gY5luy61NuHNsUUEFKiK/sQCWnUIbiPXa2Mcj2LRqUtJo1aYDMAr1HDeyJkNMEIsXmB4nGg9FctABVz1JqPJtF4O1zba5thAcbK5wLZqNRu8UkMNIFMIAVBCyWLS2o/VMCpGauGy1BrWYVNIJt7JmOfMz4YfYmALCTIZdmqFamTSmmknWKiNLBoA0re68U8tsSp2NRJ4XIYxH6wnfbhJi48PHDHMUahMpU07CNIbnyk7+7A9DsvSytqW1zFJATaBBiRiajG2WNSlH9J5TtzIwr0TUljYlQV0+9WDBonY8+W2ARTIsDJ3OqLz5XHnf349uOwaMg6Z8zM879T4nFe26VFKTMyAxEDqdh+egx3aavSpWjCLu+TH1+m1GpTnWqKyylbHr4nk8vneMIx3sNtx4jnHWNsG16oRSzbC5sT9Q3x2krZmaUIq6TssgeEnn5R7sJe0si1E92IbiA4riDxb9IMfVfEauijUqOzUX3LP2OrSdt1NPp1vTmr4k3b7v1YflfSKiuoF5RgFZWDLdgYglY1HaPwxvQ7UyDSNRAALyGLLGq8aSTuenLwGESV6lPSWy1MKYglwYMCIhSRYHwAXcYJTOAqQ1KmKm2kENaNUkqJAnljNlo99RxhnxRo1JUZ0/bV/cb5X5z6cjhHDVE7oQpZS+rW+qmdTQoWyMXCesSCJ54fnLvVZdS6aakNc8RIgiQNgPMzbpe/o/QC0Kdr6RNov93lhliKoRi/Io9nBvdHgqBJjlz/9wBmOyUrB0cCzyDY7gMJG0AmBP7owwp1ADBtJt42xavlw0GSGGzDcTv4EGBYyLDoMdaWCmU3uE2X9GEooEy1RqIAiBxL4wrG0wPDnE3x3IdiBX11loll0d21NWQyNZOpQdJu5IgcyfJsK5B0uI6MNj/xPgd+RN41USZPuGGRuzmonYe8/hviyrGAu1csrBXeoyLSPeGCAOG/FIusTbx8BhTRytAKsZuooA0QagQklBQGrUA2oFCQD7ZJ8rIwTX8CPS4W+kP7O/wDb/kMBUslRY6VzTsxsP1oLSiqjRzngaecu/hBvpAP9O/8Ab/kMRlGwILyPzSf0L9gxhmI0mde/sagd/wCW+N8j80n9C/YMDV6oUnU2mWheZ2k8j5+UYrlwW0v1GVSmsD5/3NVn3wb7c/vwlz1NDUqT8vWXImmQFkgLKAfUSJ6YenMpJXvQGvaUke6PDAGZyzh2/wBYU1EsEIWwOmwkzA0tER6x3gYrLxTVFNljV2lBB5uNQKsfaEgw21jOkbiMaKqMqw/aI1MVWJBsE5FYVZYXPRuQODVoPN+0PVbTAFMQRIIM7tBEzzAMDFq2VYhP9cQQCpYaQXOsGSAwWRGkW85FsAAVSki1GUHPqQLaCCpFNQgYW0kkLMG56XAOHdoWHF2kGE21SI1ajeDE6NuYtF8NDlXhQM8RpVZtTMy+uZYk3UhBJNoNzfHFylS5GfPELHShAIEkqNUc5jpvO+ACuS7XWmk6M0yszkFkZmEBDEEyF4oH9LYIq+kKD/6swbjai3W+/Tp8Jxk1AtpC55gCqgAaJaABMzqJJvvzxwZZ7H5cZCaSSqQSGfigEKDxAWH/ANY8RhAMMh2otUwEqKdIfjQrYkgb7EkG3gTtEnYRplKrcIz7E7mEpT9m3CfrxWnQZkgZ7UdSuH4ZAuY4WAIJIN5FogjYAfYmEa0X556ZRgARTAJYaQwI4rFSbHrjM5FtRb5aSCZ0liBGtyACKgtxBZ6ILYBjCr2kIMK4II3Q7dbSYi0xzGE3atdqlKWKmCpWEdRJK7E2Nificehp5hQADUUkACSQJMC/vkH3jAvaqitRdabKzDSYBB2IPLrGOijUjGax1Rz6qDnRnFc2fyAvR6uqUZIJOsgwJIm942EYW9t5UFajqTqGjQGDKIsoWTzkg/m7f0aybIrFhBYi3ljX0h7OevTVUbSVbV5wCB9s+cdMWyqqNeTi+Xyc1Kjv0kI1Y8Lj4eGTyearrHd+s1rDeevxHxx6P0f7HUUU71F13PkJsJ3MC084xTI9highcjW8g2E8wDbytPIeAjDLs16hJ1kwIEGmUv4XMj8cVy2xham/N9/ode6pWnvrJdyXNl4vq/gCqtcMDpqECBpD0wItvInrz69cMFzDbFIa8LINutuR+7BDNGOZVpM+An37Yr3buUSm9qwXp0Rud/PG2Eue7YDI/wAlqUmqJqLBjZVUkMTBBsRHmI8Qdka7aB3xpipedB4dzESZ2jEjms+QvCxfSHLkuO9AKNoYEEFTMCQRaSDBO8EiRjfL5uXqhmp6QyhIN40KTqvvJPuwt7bDAr8nXKknV84B6xgiIIuYJ9wvgGkM8pnKOYQlGWohlWG42upB84Ixcdn0rfq0tpI4RbTty5SfjjKs+mk/c90KmklRYKXi0xFpj3Yx7IzdRgxrGjvC92TykGZPUYabQrBlDI0kjRTRYsNKgRubQLbn4nAvpD+zv/b/AJDA9fOVxXMGh3A4puX0jTqNjFpMW/7naufp1ctUNN1eNEwZiWEYTdx2FWU7Wrd2nH7K+yvQeGK1O0KjesQYJN1XfbpiYmIS4LafJT5W0zCT17tJvJ/d8T8Tiz55yQTpJGxKIY8uG2JiYgWlHzJJkhCd5NNP+N8dGaaIhIN47tImANtPQD4YmJgGcbMEmSEJsL00O23s4sucYQAEEbfq0t5cPgMTEwCOJmSDICA2v3acto4bbn44nyowBCQNh3dOBztw23xMTABynmSplQinqKdMH4hccWvGy0xefmqe8RPq7xbExMAHTmTYRTgCB+rp2HQcNhfEGYI2Wny/+qny29nHMTAB05kncU7CB+rp2ERHq7QAPIDFqOcZDKhFMAStNBYbCy7XxMTABr+lqv7/APtX8MT9LVf3/wDav4YmJgGT9LVf3/8Aav4Yn6Wq/v8A+1fwxMTABSr2tVgcXMeyvXyxpS7Wq34+f7q/hiYmJRKqhFz7iYKid+BL+dsV+WN/J9BP+OJiYmVnflrfy/QT/jifLn/l+gn/ABxMTABPlr/y/QT/AI4ny5/5foJ/xxMTABZe0ag2Kid4RPwwD2vn3FBwCAOHZVHtDoMdxMA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086" name="AutoShape 14" descr="data:image/jpeg;base64,/9j/4AAQSkZJRgABAQAAAQABAAD/2wCEAAkGBxQTEhUUExQVFhUXGRgZGRgYFxkYHBodHBocHCAfGhwbHCggGholHxgcITEiJSkrLi4uHB8zODMsNygvLisBCgoKDg0OGxAQGy8mICUsNSwsNDQsLCwsNC8tLCwvLywsLDQtLCwsLDAsLCwsLCwsLCwsLDQsLCwsLCwsLCwsLP/AABEIANMA7wMBIgACEQEDEQH/xAAbAAACAwEBAQAAAAAAAAAAAAAEBQACAwEGB//EAEMQAAIBAgQDBAUICQUAAgMAAAECEQMhAAQSMSJBUQUTYXEGMkKBkRQzkqGxwdHwFSM0UlNicoKyJKLS4fEHQxZEwv/EABsBAAIDAQEBAAAAAAAAAAAAAAABAgMFBAYH/8QAMxEAAgEDAwEFBwQBBQAAAAAAAAECAxEhBBIxQQVRYXGBEyKhscHR8DKR4fEUBiMzQmL/2gAMAwEAAhEDEQA/APqvZ2Tp90k00nSPYXp5Y1+S05H6pDe8Itp62x3s75pPIfj9+Naq2J+/EY8jmm1gt8hpfw6f0F/DHDkqX8Kn9FfwwVjhGLTluDjIUv4dP6C/hjvyGl/Dp/QX8Mbg47hFoP8AIaX8On9BfwxPkNL+HT+gv4YIxlmK2kDhZpIEKJ958BgsDdinyGl/Dp/QX8MT5DS/h0/oL+GKUc+GYKFqAnqhA2nf3YLw2rCTT4B/kNL+HT+gv4YV57sN2qFqVWnTUiNBy9NwDa4JgzvPu25vMYVastoXeJJ/dHI35nkPM8oKGIn7HfTWTvgdfCrijSDUSzQI4dLNDCZ/dBiTfWr2Oztw1VQqqqR3FNgxuTU8NVhaI0sL7hstMKURRAGonn4XJuSS8zub4tmEMhl3XcfvKdx52BHlFpOEO4L2f2WESKvd1Wk8XdIlpsIHQWnBPyGl/Dp/QX8MbIwIBBBBuCLgjwxbDED/ACGl/Dp/QX8Mc+RUp+bp/QX8Mbk4pUeAI54CLfQz+Q0v4dP6C/hifIaX8On9BfwxtTeROJOGRyY/IaX8On9BfwxPkNL+HT+gv4Y0zFcIpZthH1mPvwN+l6Mxrv00t4nkL7cvDqMNRb4Fk1+Q0v4dP6C/hgSvliHOnL0mW0HhB8eW2NT2zRvL7b2a3Pp0E+8dcHKZE/bh2tyguxQ1Jgf2SlExIKnmLxpsLn4YvRy0+vl6Si1xpY7jlHnz6Ya4zq8h4j6r/dhXXcFxbSy7SA2WpRNzw2HFyg8gvxwTmuz1KMKaUg+k6S1MFQ0WLAQSJ3EjBuJgeQuedp9j1YE0snMrPC8QRxEdDOw2jmMVzmRK5aoatKgr8EGkpj2J9a44iwA6AdYHonaBtPgML+3z/pn5er/kMIa5LZD1F/pQ/wC0D7sbsJt1/J+rAuQnRTJO6gf7QfuOO57LVKiEUqhpNqHFE2G495+zFSWTolK0Qyu5F7R+fh/5jXCOp2fnT/8AtoBYWoidmBgzYmVPhGGWQSolOK1RXcFiWC6BEkgRJiBAnwnFpzMKIxAcTVacUNQAEkgLvM2+O2AlFmmK1FkETEgiRyxbEwiZhl6LKTqcttAIAi56dZHwxviYxzNbSBaWJhV6n7hzJ5DDElYleoRZY1nYHYeJjkPr254vRp6QBJJ5kxJPUxacVo0Qsndm3PlsB0Uch58ySdCcIZkrHU07DSB4mJMfED3HF7nw+38PtwLkcwrCSy6jJKyJUE21CbGIB+GC+8HUfEYAB1IpkLfSxMHkGJ9XwBJtym3NRgk4jKCI3BwMjkKyuZIkC4BYESOl4sdrg4AM9OoydhP2/n444tMkSI6j6/qg4mUUgX+PXz8cEYg5O5ZGCaTM1UgkjnuPzzxocwuxP1faOWJirLM+NsCmKVNPg3VgRIIIwPnO8t3YU7zq8rf+fWOdalIxY3O88/hjXLVtQuIPlGLE0Uyi48ncvqK8YUNJstxE235xGNAN7/8AWLYmAgTGbesPefu+/GmM0NyfIfn4/VgGaYqzgbkDzxbHCMAjOvW0ozQWgEwokmBMKOZPLCTtTOmrlajd3VpwVEVF0k3UyBe14nqDh/GFvpIs5d9/Z2/qGAkjlCDRQA7IhtabbX8sFnNIiAuyqNM3MWjfC2hUqvTUBBTACgO0EnYcI6Wm++C8plkkFtLOoA1RHnbzJ9xHvaio8kpS3BeXrB1DCQD1EHFM9lFq02puCUYQwBIkcxIMwdj4Yi1DvuDy/DFu/jcR5XwlLOBODQB+gKFuHbSbkm6srAknf1FHkANsWHYlEIacHSSvtGeADTxb20jnhnjhxLfLvIrkUVfRrLsCCrQdQMOw9cydj4R5W2AGD8lkUpa9AjWxdrkyxiTfy2wTilSoFBJMAXOE5yas2Wkq1Aok+Xmeg6nFMvTa5eNR5DZR+6DuR4ncztYDOmJIdgQ0cK81B68tR5nlsOZPO0DW7smiENS2kOSF3EyQCdp25xiIBTNGMMyxCkjfZR4mwJ95H528t2waoYVKtPurCmGTNVFDCXe4RDcBZLMLAm9sb9hdoU1Dl6qDjBcmsWVSBAjvPVvotzsZOAdhhn+zzqOihTdYm7FbxYC9rnoOfXGFXKoCQ+XpayIQAzMhpLXnTAHLr7nmZraEZrWBIE79PiYHvwgbMVKdSG4tZ1GBdoXZbwADFugnnjm1FZwjaFnKzsvLkVzr0K0FTTRlE6CzmwBlZA28hGw3nGXoxRUKyqztTUKoFRi7QVniZpN9Ui+2GmTzBdS5gKfVi9h1PWZtyxj2ODDvAXXUJ8xpUAi/IW92M3s2dWVSan05zi5ZLb7rQyx3EGPMVvRqnRplu/zISkGqEB1PqkVJMrxEFBE7AACAAMapYenxIx4KomVl1q5nOHQwSHOsA0mCyNKmCSwHFBa0Y1r1ckwpg18ypXvO7ZQ4Y63DkWWbECJA2B3E4dhXPcYFek+qxIHn5ff9mPO5HK067EU81nJD6i2sAMaWmQAVss1BIgTJ3GHnZHZYoBgKlSpqIJNRtRsoXeOijAnYUo7uQwVyOjDbaPMztglWkT1wGKR1zaPzv+eWCaGxHQ/9/fi1M55RtkuzQJwLTTeb3Pl422xpm6kRaQLm+3Sff9mMqT8j1+2+FLgdO18mgzCrAdlWSQuogTYtad4AJ8gcWGbpkxrSQY9Yb28fEfEYyqZJKkd4oIBDKDyMET4G/uwOno7lREUKdpA4Raf/AAfDDRF2uMaNVWEqwYXuDIsYNx0IIwB6Q/s7/wBv+QwblcstNQiKFUTAHiZP1knAXpD+zv8A2/5DDIrk0oR3dI2jSv1gX+rHM0DuBJ293O3O32YmSX9WgBtoX7OR5Y3AjFblm6OiMHazIpkTjuE/bOWcFKtMtqpsTo1OEcNZgwUwTBJB0sZsBJGDuzc8tamtRJg8jEg8wYJEjwJHQkYgWhNAQSOt8bkYHNrjf7cEA4ti7o5akbM4zQJJsOfTzwOpJbUfV9hRz/mP2AdJJ3tRv1s2mmDz9sj/APkHr6x8LklNyb+GJAn3lkHx546Tjk9MB9qawkpyuwFiR4Hce7AlcNwRXzKKCWYADfnGw5eY+OE7ZmnmBWRqQKooMVACpI4rgDlCHn+IWVcvDELo1FDaIDWO3QkCbwZtvBOWdVpVWV9P6wMXa+oSAAfDSAPr8MSmlHA33lq1VaqjvLNpOkjiEG/GOoKiR90xTM5jVRUEr3hPDBK6TMTzMLO9wffiV6VE69LktrgbxJsYO0QStvuxnVA1KrEcQ4iQVjQ178zBA59Z65mooxlbfLMc8ZfOPlwRUubdcBmYo6qLd5C8+Bokz1j2j4c8X7LqRTUkEatXSZBM233HwjAVYrp0pVqHltqUwbDYdI4SPHxc0L8D7njAM2FgQDzgn3BgMQ7MpyjCW6+Xfhr5lk5ZujQHEgHe4x1MvBuZ6A/nfF2pDlY+GNDYP2wjXJZsbZlQOGxpAxCwSptu3FBmNuV7rls3N8ymnVcdyJi9gZ38TO2Gk8jY/nbFsReC1NPgC7OoVVH61xUaANQXTMeHIeEnmeeDcTEwhnCcWpGFk+J/Puxhms0lMS7KoJAkmLkgD6yMaUbkjkII8TJ+oEfHyvOBVVWDVEsZFzv+GOmmL23+7F8TFhzExMTEwATC30h/Z3/t/wAhhlhb6Q/s7/2/5DANcmmT+bT+lfsGAh6Q5bUV71QVdqZmQA6lVKyREy6j3+GDsl82n9K/YMKu0eymZiaVPLAQIL01MNJJI4SSdvjPKDQdhtR9IsrUstemb0133NQSkddXI8yCOWKdoVHoQ6j9WCzVFULLA3ZyCJJF7KQSf3vVFOzeymVga1PLECWBp01Glho0m6gzIcyI9YDlhy6zgArQrK6hlIKnYj4faIwKc0GqikGge0RzIvoHQnn4AjcyAXdMuDRpLpLFnJBMLq6TsxiyiwF/Aglu7gqBwccnYBbkk+XvJPmcZlftNU9VDT01dt58F9+vgW/47nTcn6Hps5RYwUdl0g2VQdW1oPlHvwNlA7k/rKogX1U1UG52kb2Mx1GAsj23UdVqBVqo6KylJgg85IvPTcYYZXtPUyq1NlJJF9gYkX5yJ2xvOMkjPaa5RO2e0BSpkmZiLXKydM/E+/4wrp9t01PCxYERpIeDcAaSRYy0dPKMG9pUzrMK5B0Nwxup8eoCjAdNQ7FarcQMd3qiPHTMn8+QlFJovpxi426smeoOoJpamQrwrYi/smbjcR5+GLN2c+lUFNQFGmdWoldt97b/APmO/KalLQhAZZ1FttIBLEKCTsQsT18o3o5moHJe4CgkDY6oAEE8JBBvPPHJXcPaRjJ5V2vuyEtywwDNZdqVNhpYqhLMdJeVCBeEAyzR9kXwFka1QqrAoomU1q6tpaLMhEKeZBG/MROGlSvUXQxaoNYIMxpWQdlNwed5iB443ZxqhLgWMywkkKN/EyYxwurTlZQby27q2Lct/ISTXQANSpzFNjvKarG8aYgL7I9zTj0SozIJOl4BkdR1HQ8x44XUAS9RdRAEQAYNxvI+62B8jUqFoWBoMFiCO8hiu+3LoY5b4hQ1lKnfLfDbfisf0hyi30/ENM41WDo0jaCCCTcSIaAPj8MZ5Q1dQD1FmAWTSARblBNp5yRbEOZpVRpexm6mRBB6i0SLHnGCKOSRV0qCB5mRYCxmRYDGtGSccFRrVpyPEbeeBWJUmT4gcvjE43puQdLXsIYxxHnIAENzsI+zEYqxI1cQ3g3/ADt8cFhptFUeROOkgbmNh8bDGVRyHIAm2w8B428MJctl2zTLWqqyKBKUWjhmDNQAkF9jp5GJmL1SVmdMJXRrlsrUrVBUrjTo9SnwnQSLkkTLcgQRYTFxDrKJE+dvADljirAgY4nC3gSLXsfDphweSNVYCsTExMWHMTExMTABMLfSH9nf+3/IYZYW+kP7O/8Ab/kMA1ycyafq01COFenQc/xwTTafx6xa2LZIfqk/oX7BiPSCwRtz/PniLjcshOzO4Wdu9rLQpk6lDmNIYgCSYEz1NgOZgeROfzgprMamNlHU+J5KOZ+0kA+UzReoxZe6qqYJBg8amxmSAFgW3EWxjdo9oR062RfvP4L79x30qTnl8E+WmL0qxPM6QZO8zIP1DyGCchXZmI0lQRcuIMCY25TAPUHwuHl6uZIXUtIm2shiR4x4xHl48jmyi1RUHtKsL/deesHTFo2Puw+xoyfaELWvlt3v5/udtT9DDxk1ZmaWUyJ0tb1V2sLQB44wq0qaal/Wkm88TxI08rxfyMeeCcg+pS621QY3GwE232IkdPDCvP1Ud9UopgCWNVTHSABG536+N/ocYXdjgqThGPvteo57N7RgBdLFYABgKQSSIIJEbW53G8jAWaeoQxUMqlmv7QhzO112NzIAPPBnZtVSoXhOoTKjhaIUi/SAL8o3g4rSkVWKqY5gtc/zCTfYfE4wp66sq06UIe9F48V+/JQ4xi9yeGYZbKmoSDUaNKg7TeSVkGzRpmOWnnfBuSy+l2R21h1gaoExPD42M+89MK84oBMa1N24nC+seSg3E8gf+4KkqulmUOxLTxGQLFWjlp89sc0FqZapVZLDxbux6iq1IyXiH5zK1ICEjRqhSTczO58FMDqQOuNlUrScAamRg07FhIafPceYwu7c7VUUrugllporypZnGkePFLCOniMAZKnVp6K4pyBwkd8Y9oTGm92IgjkDPPHR7kKm1Yg7xa/9Mq5Xj9D0GWQlu8HDqEOshpj1SCPD6iMYdqoupG1lHWYI4gAd5XoYifwGOHJ0zpYKQWYB0nY6T03jfyPjjM9mK7Oqi6xBI6m4M722OOCOghLUKDn/ANbqy6ed38eliz2jUcLqbUV1iKyq4HEKkDSY2O+4k3FudtscY9yVameFiBpJAERaBaABz328cD16D0iwSGpzDKRMlgDz5GY946Y0p09PFTbQdjSYiC25gm8kEHfptJxW6dXSVN0XeN7Y48nzb5DvGos4Y8fQ40nSwIBixkcj5eOA87lSpNVC2oRabRzke0PDf92DuIz0vVIRXgEkcAlujWJmOW+Cez1IqOpYsFCxJJg+/ntjW0vaCrS27Wnz4WKpU3Hqa97rOmQHABME8+hjaxg7xcDnjQuFsRH55YyrZO+lZTdkcEEqSZZYPIzYX57QMFJTJUCppJ5xtPhN/fjvcUxRm48HMcIx00yNr+dsVIY7Ag+OKtrLvaRaNaT8juMaYwWkdQJIt0/PljfFqOeVr4JiYmJgIkwt9If2d/7f8hhlhb6Q/s7/ANv+QwDXJTM5qrToU2o0TWaEBUOEtpkmWtyiOpHnih7Srg3yrEfy1FPtxaYtp4jttF8Mcj82n9K/YMb4Bni89WzBIc5ZwdEGnrQ3AdoQ2vYDx6CJwro5ehVch6bB2VzpLSCpZ+IQSL62PhI8Me47TRjp0sVM7gA9RzBHM4XJkGcMQeMNF9nGlTcj2pJ4gPMGxx5rtjQSu61LDeOWm/p+cmjpdQrKMhIexqMzo5htzEiIttHCLbYO7GCURoLgLw001MJdgCx82Mz8T5XqIVOlhB6feOox3L5JKpIqKGVSjqDyYE3H0R9fvzf9P1JvXKNVu9na/f8A1c76qWy8SUqyowU1FWXbRxJxKb7eDGPf44w7QyrVHvUUi0XAAEwZvJN/HfcTjat2PQ9QIos+5Juw2N7zAN+nnhanYZgg5WgDeSGI1E92SYBtJU+UDqSfoSqSi7oy6+njXi4T482OshliFnvCxN1YGVgbRyvNzecMKNQsswDvINoI5c5vzwoyzZhQEFKmFUx63sydhJjkPzA2yT12k1KaU2AQjS+qTfUp8LAbc+cYyO1NB/lLfHEl8fD7FsKcYxUV9/iGUqUVCdMLFucEm8ATHU41CqDIbTNyDETO8MLHxG84XZyk5zFOr3zU6a2amQSrAa7kgwplkgnkCI2jGs9WklI1cyPWGpgghxKG9rSqvtzcdMecl/kU5ptuMrW69PnwQ2LhoKzWTltYYMZB2UERAselhY+PlhhCAaeGOhjr+OEnZ1d6jKPlIc94zMBS3pxZQSOEh13vwkjcggujka8gtXmHJ4QBw91pANoJ18d+schiFerUqWjUnxnr9vAIwjHKRbukSrrLKBfnux3tz5+N/DBFHMaqo7sEwCHIsLbC8SZ+HvwNnO8hUfSQWHENyARyiB5zzjG3ZtL5OCGaVMSeh6mb89/fbGlo1D2kKlWfvcR7mljn6M55t2aSx1DXyYZtZABt47c+V4wg7VqKTFSjVqDWxYoC0EMqgWtGlomZ4TbDvtE2V4DoAxIkRtY9IF/jjGjQrRqlTYQgsI8Dy88aGrjWm7Ula2b3tnPBXFRatLKYmftLiVvk1ddehCHUBdLWvezA8geQ3nDzstArMDqDkbFtUqDYqTyv7p8cA556dUCnUJR1Or2rESLmIKkEgjYgwd8VNQ61Y1EJSYaNxzBgSJ+Fh7+XQzrRkoTVkr4afwf8llTba8R/WpBgJ5EEEciD+R5E4rQqE2aAw3AM26jnB8caI4IBBkHY446TfmNj5/8AgxtFBWpXVZ1MBEbmN5j7D8MVOcp/vp9Ic/8A0fHFK2XRjNRFJ6kA7T129Y/E4CoUwxUNlQOWqFIAgm1piTGwMk2GJJIBpTqq3qkHyIPKeXgcXxSnTCiFAA6ARi+IiJiYGzOfp0zpd1U6S8E+yCAT5SwGKt2lREzVQRMywEQxS88tQInqMS2vuGF4W+kP7O/9v+QwQnaNImBUSZ07j1tTLHnqRhH8pwP6Q/s7/wBv+QwmmuQQXkfm0/pX7BjfAuTnu0AtwL9mN9RG4+H4f+4QMCzx4rzEbfnfHcgp4z1a3uVV+1TimerAtoB4gNXjHWImB9+F2Y7WXKIxcMU7yBAEgupqEXInYmf5gORji7Qi5Ukl3l1Dlhva9QDSppq4IZruFYadPqz/AFbyI574VtkydLrGqTAFQa9zEHhDAgTBjnvjXPdsZZ2VaiM0aiCV2hkQkXmeMRA2nF+yK2VrlhSQjSFINxZkVwVINiA4HIyPDGK6KxNp3XX+bnXGo48HK2XlyaekExrBsfBo3DDx3xvUzWj5waR+9uJ6WFvDAnbFJadOjRUsdAHEzMzwBAlzxSTcmb6cDLn3AghXHRuY8/vIOPSafXKpFOasdEaFScN8Ofz85ADXTvKkvW0MysgQkENNwBMQSTaOZmbRvkOyKpktXrKNvnQXtzbhI1ciLRJxtRzWkkropgxbuy31pB6740fs8VYKmi2+4LTt42AYE88d7nSn+n7nBR01en/zS9ErL638OC/6CHPMZggkmDUsZJY8vH4YKynZxCFO+q2GnWSCxsSSbRq4t45Y8v6PhDmM+M8Kfe98QgqR+zaV7vu9XsTqnT7UzfDztJAaDZVWZWrhkXSyioKaoFZlDEXER1BYYxe13/sJLrJfX7HU7WGT9lkiO/riGptIYA8DTp9X1G2YcxzxfOVHQkh1IOyMIPkpH3g4Qeh3bHyns9hXKmtQFShmASGGunKktyIYAN0ucJvRbspsvmsvR097kizvlXJ1dwwpOXpyd1adSnoCL4w9Ho5VarjN8POPk/2KKkrLB7sZBioJeXMbiwEyYGBcxTI4qo44hQDG0SQY5k7eI6YTf/IWfqhDVy7EnIOmYqKrIA0Tqp1JOofqmYxFyy9MZf8AyZm6NbsynWBRkerlWRjGzVUnf+WZ9+PRvT08WSwrLHfyct2ekzFNBT0Nqkg1PMkEwfEw3w8sbU6jaQq6VXkVvbwm3vvjzvozlh+ks69If6RRS0EfN96VPed1yiI1abavGcJT2u1HPZeuak5XMTlAdSd3Il6LpBJOqWBJj1h0GIV98Y+47EJLJ7qpVa8qGMGGAHwIJ6c/qwPk3qOVEoJXVekLbggw0AyD8PiZhT2nVSjNWq2iksHXr0QzsFiwJudPS7Yq0usbe2pbzsRUmEUu1zRdkr6Qg0hXUECdIkEecm3I4eo4IBBBB2Iwkq5IOhDbnm0MVsALn2oUSevPHnczmXy6uoD1IZVZKUiZZTqVdXCQCG52nfHbp6ka7lGPK+KLIR3rHJ744qKY6D4YUZWlT0v3eZYsVN2cNo1TeLXB+yMCZXtTMUpWoq5kKVBeiy6xaWZ0McIPCIkwt74nZojY9CEjY+43/wDMWVuXPAfZfaiVllbMLMhjUjAXUxYxO4kHkTgxlnz64QC7thUQGr3AqvZbLLRMxIBMT4bxgOrWoAmco9+8DEUQbUxzi5mSFF5nph5cdD9WOq04mp2WfmAs7ONOo0/J2plQjhnphbuGaAQTxKXcHoWbecX9If2d/wC3/IYZYW+kP7O/9v8AkMRk7guQns/5tf6U/wARjaq0AnoDhc+eWhQV31EaaYhQWYkwsADfcbY4fSDLkGKkwYMKxjiCXtG5+o9DhqEmrpAJ6hiktSpMO4C8tEi7KwANxJ8ZM3xb5ayFxRqU9HCUDaiApAJNk1Fi0kkuZDbSRggZilUoGnSJGhdRVlMhQSINjBkFY3scE0sn3qq+qrTkeqRpNhFxuBaYn/rP7QSio3LaF72BKeZzbgim+XOk0+IhiSCCWJAgTsVixHnjWM8JvQPE8TPql1KzA3Cah8N8UC1KeYUUxUqKWCvLqqoDTZtRtLnUAIG2qcGdtZmKJgwz8PiP3ttiBInrGMtp7krLJ1wjudkef7SzZZneC9+ED92QBExFuLzJwufOkgjuqokG4WSD5b899rYrnO0yjlRSdoUNqAMElgNMxuAQ3ljP9NWMUaxI/lAHqs2+q44InqRE404xsrI2k4xW1PgtTqOGMmpABI1IIix3G7CQPjj1uW7LKqFNQsLSrhWWefK3ux5zsOnTqVNaoymq4Da5Bbu5i0mBpB8+ePV9p55aNMuZPJRB4mOwsDEm2JqbSsvkjC7WtKcF68v0MGr0zW7gBiwXU2hoCdA0MCJ5CL26WEWu6kgOYDNAhTbUTclZ+vEytFqFFqjQcxVudUTJMimCPWCyYHPAK06ndqNfHA1MeZi+4PO+148ZxhdvzlGlTSla7fwXPlkOzXunKLzZDB87Uiznbov4YddksvdJpIMATBBv4xjyjU6376joY87n6hHn5Y39HVXLO0hRrZ2fQkXbikgDeZueuOXsPXRo1HTqST3de61+cHVraF47org9jgKt2misQ2oEc9Jg+R547Q7TpMQoYBjspsT5A77jbGmcpOwGh9BDAkxMgct9jbHsqc4TSkndPqZLTTszKl2mjEDikmI0m1yL9Lg4Hrko7FhwsfWG2wFxy2icG5Sm6jjfWbXgLyE7dTJ+A5SR6edD1KlModKiCx2PX3ePniNalGpHayLBMzlNTBg7raIU23nbrynGH6Na/wCvqDbYjl5z9XhgzLToWd9In4Y1xgttOxG5lSXQkM0wLs32knCft0UwQysgqcMqTdlmJAB3F4PgR5a1sy9XvqQWIBAuwJPKdoDefxwhr5QjhBIIsQ24tPvNxv13xsdm6N+23OVmrO3emOjNtb6eWunH4jtXOIDBBtziRsDyuP8ArGVLtIAkqagJiCoIttG9ufuuMD5fs+YV3qFxAYrC94wVZYIskbe68dcenyfY5t3hIA9meIx1b8PjyxtajWU6KvN+nU0Jyilef7A+VNN3isd7CpqIZYMgE8xJkTcE23w0o5uvl2jMaq1M7VlCiDIABQbbnw4REs2nC/tXJg0hUAHEdIA2CgNA+P52wZ/+QgoV7uSRA1XUiBdvO9vjGOZwdVKcY2vyjmfvO8VyP8vmEqLqRldeqkMLeIxZl5jf7ceSzPpJ3VFFpilSbUq8YbRJ1SBpuDMNJmZI3vh1mXzmo92tDTwxqLA7DUDE85AP4cVMouLsyuw0Vpwv9If2d/7f8hjuTavrHerSClTOktIYEaQJ3GnUSbXgY56Q/s7/ANv+QxEOoRlfm6R/lX61/GMEaB0GMMos0k/oX7BjuY1MnC2g2uRMdbHwn3x5YBAfahbUFWIImCBxFWkr4mLxPL4E5TMB1DD3joeYPiMLc7QraVbvUZqZ1DhA2BmN91P29RCjLdrlMyqCoKq1m4dCWB0O2p2J+blSNSg3tvOM7XUXPPcsfX7l1J2Z6Ds6CzsCTxtuANjpAEbix+OBvSLLcPeTGje9oMAzy5Azyg9TjDMZV+6VAKhWQWNKoVqag6vCmRKTqBuSRbmYZUc/TqyhsSIKOADfcEGxsfHGfOW2puj+I6acnFpnhKTZv2hQ2HNxfn5dB5eMClLNZhiwAoEruJfcm14iLHab+WGXalQ0XddJIU7yBaxF9vVIJ2wNRzTEk9yyyRJsJM6fMx16TE89JO6ubUWpJNNjj0aRmaagXWoMhZIGokAif5QficbZYnMZgvxd1SsoOpJcG8gqCRsZkqRp6nGCUaxonuAJqMVZpgqo4ZWQQYJYmehAuZDP0fNHuFFD5tS6WUpxKxV+GBHEG2EdLYfQ85rp7q0n3Y/YKzoPdvG+lo84OPD9ojMiqxpV6KqV/Vo9hPCCTCkwCGO/P4e37QJ7qpG+ho26HrjzmehVso6bC03/AD44w+0k56ijSSu5XSvbq13/AJyW6KcadGpUlwsv0uLqtSuWkVqIXU0DVEjSYBOk3DRcdOex0prmUMu1IpILAaiY03CjTvqiJPv5A2hSRkBKrsJsOVj9+BM9n1UrqJAdtNMQSS2lmkwIFlMT9pjGZR08q9d0IxSSdpXSxb68mvSSnFTTw8895vc3bc8t48MMst2zVWxhx42PxH3g48vSzrE6e8UmQJCE7+MR08L/AAZGlqUB97TpkCfDnGPXUYqjFQjhIunRp1laUb2PRZXtxmqIpQAMY3M7HwwV2g7BwDApsLmLluhPIR4XuMeKywIeQjqVupZiVsbWm0/fj1tPOd9RctAFtLCTDTYEb7x7j7z1tNpxvn0/kw9dp1Ta2KyfmZr2hLsukgLsx4ZPP1o8MQ9opJAcEwx0oNR4RJEi0228R1xRqdNaJqMhYBWqEeuTwyQAbEwIAwDR9JsuEmw9YQkODpDE6SlmA0EeBsYxkyVO/uxfd+cmdGLtnIxGcc+rSdt/WhJ+P245mOyqbnVGliZYrAJtEExcbfAYET0noltPGCXpoOEmTUEqSBdRYzMRhhks+lWmKqngNwTH19MR3Si04La/UmrxyK8vUamStMNGq7VdMCN1UIATIHKbkW3xvkcjLAqxnZWdpKi4hFknbrN+Q5W7L7OppRWmoZrXZ3diJOojUxLGCeZtt4Y2p1MupTvKhUsW0hnOk6DuCbdI2xoQpRc25O8uo23Jm/btIJltInhKxAnY3+qcefoUi7aV35nkPM8sP63bOWqoymqoUt3frCdUwIAMi/WMdyWcyiqFWpTEzGo6SYYLN4PrGAeZ641aWodODS5L6dVwi0jzdTLpfvKtKmwPtkKCsG66okalN9/KcepyfbFCAhr0tYhSC6gkg6dib3tIseWKfLcvrMvRYEEiCrEQCxBiTEX9/jjYdoZYn5yjO06kv6psefrLtzIxVUqynyVu75KN29liQvyilJAYcawRq0yDMG4It0OMO1u0aVXL1O7q039U8Lq1tYvY7eOKfopK81ErNpYjTpCMo0sfVDKQL6hI/DFe0ezjTo1D3jPIUQVQRxL+6o6fnbFYsDSlmFSijMYAVBsTcwAABckkgADmcKc9Vy1Yo4zTU9SErocLqgB9UFZ1Ks+5zIkLDjLUlaiisAwKLIIBBsNwcWbI0jvTQ7+yvMAHlzAA9wxJbbZAR0ez0qK4p5yu86TaqG06m1KRINjfebeQi/Z/YNKkYUEiBqZt2brYASTxGIEnB+azNGj6xVBE7RPEo5DkaijzbAzekGWBg1kG28jckDlzKmOsWxVNq+C6nHF2ELl3Qyjkr+41x7juPjHhjDMOjiMxSK+PrDnsy8XxA3wblcytRQ6HUpm9+Rg733GNccc9NTlm1n4Fx5TtmjScCmAKlLRBJIcNLHhJ56en8wxgTA8Bhv24aSsoei7BgZdAeEyOYFp6yOXuVf6ZwQmZCRqEVrSFgn1iCwgi4PMThxouKtc76GsjCG1ofUsiO6RJZSIaQROrc8o3J5YEzeTWmo15iuASqzqkmATyWepJ8OmL58Vai6VJBUqxak41dQCp9luhNx8cL0y9YN+tzVaBp0zQTcbltIIuY5CIN74ltZhOE73YwzuW7qm7mpVaAZDNIjnIAvG/uwj/AErl6i/OoQdjO94tPj9Yw5rZpRRCNV7xxpBLDSW4hJiw2vbC2abAhDTm8RpMHqR5nHme25KNaDad1lNYtnyNPs+N6ck+HjPkLaHadIq9NaqFo4eISdQtabGftGGGBjkUWixKozgFtQRdxJBAA3vyAk3jFWNWSUKFTBEz08Md3ZtaFaVWpG+Wr36u2X6vJo6Kn7Gn7Pu48s2/ZYCS/vxL+X14W5XPsz6S1LciAHBkdJ8iedsdz2VNVQpqBWBM89wQNiIYSCDyIFjjYUcXLpVveSznyti2L9+ceTGETvjrzDBTGoFT4+eFeY7KqNJXMOpOuDDHTrZCIGsDhCQP6jjRuzqkyK7Dik25anOn1rAB1HTguDMYinbhjktycZRuj2uWI0LpAAgRHSMXCDoPhgLsZyacH2WYfXI+AIHuxXO9l95UFQVaiQumEMc56W3IPW2xE4zGveabPK1IbJuPcxhpwJnt0XYEknwj/wB+MYX0+wQgn5TmYFzNW1hEm3hfHRSqOhevpEsiqAPYLqeIHYk2jpE3xdRityd/76ELZsI+0/SlQVXWKaEHTo4p0xuwt7QgDe5vyzPpmlGgSESuabXmSQrXUC1uNQ0bQtrgY9H6Udk6kBpqOEFWix0kbr1IO3vx5GmwpDRmR3clu7Y3UhSCSzbKyhlEHmwiYOClS1FOvZNuPV9LdcW56fHvNtR07pq0Vfu6+rvx18Aep2m7Bi/yRSHQ6adIxABiT3YZmMiGBAsLXGHPZZphUXvsmTCah3ElSzSNMgxqJEb7SNr0ppo1F6hpaippVWpBqYK1AWQ7liVtsLEwQQSPSZenWrIdFbLVII9gmCpUiY/l1WjePHGzFHDXkr2X8AfZfZ9StQR6RyZR1BUigVsRDGBHEbDkLbHDPsvsTSxNanlWtCmnQCRtqmSdzHwxqcrmgX0VKeksxQEeqDECy9NQ8LE6tsX7Po5kVSalRHpw1gsNJ06eUAABrfzDpJkc7Yyo0VQBVUKo2AAA67DxwD6Q/s7/ANv+Qwywt9If2d/7f8hgIrkLyPzaf0r9gxeq0bbnFMj82n9C/YMR2k+A+3CbsiUVeVhd2lSJNMCklQSZLqGjbadieu1vIECstYVGCZGi66oDh6anTJJ1AidV5jxknlhh2pR1NR/VGpFVSSHC92IJ1mSNQBAEC9+k4T53Kr3r/wCiqNLFi61CCxkcrC4uBMcpBJAqOoKXOZpF0pkUAFhFemqg6rnSBYQS0TPLxwRmc/mQ+lMprXbX3yD92OGJAgk36DecKfkdLQrfJM1J4dJdi1qe7HWepEkyWki8TSnSphRpyWahHdgGZpJAUHdzqnQqgGxE8pkAd9mZzMu5FXLrTQBuMVVeW1WAAuBpvf6uZOb7Po1QTUpo3iQJ5e1vyHPlhAaKPVJbJV1J7wM2ohYOokgBoLEiNhfnZZxTL05LfIcztIhjeVY7ahDTO+xIuOQA4zXo5Seo9QGpTqNZmpuQfZ89JhVFoMW2gY5luy61NuHNsUUEFKiK/sQCWnUIbiPXa2Mcj2LRqUtJo1aYDMAr1HDeyJkNMEIsXmB4nGg9FctABVz1JqPJtF4O1zba5thAcbK5wLZqNRu8UkMNIFMIAVBCyWLS2o/VMCpGauGy1BrWYVNIJt7JmOfMz4YfYmALCTIZdmqFamTSmmknWKiNLBoA0re68U8tsSp2NRJ4XIYxH6wnfbhJi48PHDHMUahMpU07CNIbnyk7+7A9DsvSytqW1zFJATaBBiRiajG2WNSlH9J5TtzIwr0TUljYlQV0+9WDBonY8+W2ARTIsDJ3OqLz5XHnf349uOwaMg6Z8zM879T4nFe26VFKTMyAxEDqdh+egx3aavSpWjCLu+TH1+m1GpTnWqKyylbHr4nk8vneMIx3sNtx4jnHWNsG16oRSzbC5sT9Q3x2krZmaUIq6TssgeEnn5R7sJe0si1E92IbiA4riDxb9IMfVfEauijUqOzUX3LP2OrSdt1NPp1vTmr4k3b7v1YflfSKiuoF5RgFZWDLdgYglY1HaPwxvQ7UyDSNRAALyGLLGq8aSTuenLwGESV6lPSWy1MKYglwYMCIhSRYHwAXcYJTOAqQ1KmKm2kENaNUkqJAnljNlo99RxhnxRo1JUZ0/bV/cb5X5z6cjhHDVE7oQpZS+rW+qmdTQoWyMXCesSCJ54fnLvVZdS6aakNc8RIgiQNgPMzbpe/o/QC0Kdr6RNov93lhliKoRi/Io9nBvdHgqBJjlz/9wBmOyUrB0cCzyDY7gMJG0AmBP7owwp1ADBtJt42xavlw0GSGGzDcTv4EGBYyLDoMdaWCmU3uE2X9GEooEy1RqIAiBxL4wrG0wPDnE3x3IdiBX11loll0d21NWQyNZOpQdJu5IgcyfJsK5B0uI6MNj/xPgd+RN41USZPuGGRuzmonYe8/hviyrGAu1csrBXeoyLSPeGCAOG/FIusTbx8BhTRytAKsZuooA0QagQklBQGrUA2oFCQD7ZJ8rIwTX8CPS4W+kP7O/wDb/kMBUslRY6VzTsxsP1oLSiqjRzngaecu/hBvpAP9O/8Ab/kMRlGwILyPzSf0L9gxhmI0mde/sagd/wCW+N8j80n9C/YMDV6oUnU2mWheZ2k8j5+UYrlwW0v1GVSmsD5/3NVn3wb7c/vwlz1NDUqT8vWXImmQFkgLKAfUSJ6YenMpJXvQGvaUke6PDAGZyzh2/wBYU1EsEIWwOmwkzA0tER6x3gYrLxTVFNljV2lBB5uNQKsfaEgw21jOkbiMaKqMqw/aI1MVWJBsE5FYVZYXPRuQODVoPN+0PVbTAFMQRIIM7tBEzzAMDFq2VYhP9cQQCpYaQXOsGSAwWRGkW85FsAAVSki1GUHPqQLaCCpFNQgYW0kkLMG56XAOHdoWHF2kGE21SI1ajeDE6NuYtF8NDlXhQM8RpVZtTMy+uZYk3UhBJNoNzfHFylS5GfPELHShAIEkqNUc5jpvO+ACuS7XWmk6M0yszkFkZmEBDEEyF4oH9LYIq+kKD/6swbjai3W+/Tp8Jxk1AtpC55gCqgAaJaABMzqJJvvzxwZZ7H5cZCaSSqQSGfigEKDxAWH/ANY8RhAMMh2otUwEqKdIfjQrYkgb7EkG3gTtEnYRplKrcIz7E7mEpT9m3CfrxWnQZkgZ7UdSuH4ZAuY4WAIJIN5FogjYAfYmEa0X556ZRgARTAJYaQwI4rFSbHrjM5FtRb5aSCZ0liBGtyACKgtxBZ6ILYBjCr2kIMK4II3Q7dbSYi0xzGE3atdqlKWKmCpWEdRJK7E2Nificehp5hQADUUkACSQJMC/vkH3jAvaqitRdabKzDSYBB2IPLrGOijUjGax1Rz6qDnRnFc2fyAvR6uqUZIJOsgwJIm942EYW9t5UFajqTqGjQGDKIsoWTzkg/m7f0aybIrFhBYi3ljX0h7OevTVUbSVbV5wCB9s+cdMWyqqNeTi+Xyc1Kjv0kI1Y8Lj4eGTyearrHd+s1rDeevxHxx6P0f7HUUU71F13PkJsJ3MC084xTI9highcjW8g2E8wDbytPIeAjDLs16hJ1kwIEGmUv4XMj8cVy2xham/N9/ode6pWnvrJdyXNl4vq/gCqtcMDpqECBpD0wItvInrz69cMFzDbFIa8LINutuR+7BDNGOZVpM+An37Yr3buUSm9qwXp0Rud/PG2Eue7YDI/wAlqUmqJqLBjZVUkMTBBsRHmI8Qdka7aB3xpipedB4dzESZ2jEjms+QvCxfSHLkuO9AKNoYEEFTMCQRaSDBO8EiRjfL5uXqhmp6QyhIN40KTqvvJPuwt7bDAr8nXKknV84B6xgiIIuYJ9wvgGkM8pnKOYQlGWohlWG42upB84Ixcdn0rfq0tpI4RbTty5SfjjKs+mk/c90KmklRYKXi0xFpj3Yx7IzdRgxrGjvC92TykGZPUYabQrBlDI0kjRTRYsNKgRubQLbn4nAvpD+zv/b/AJDA9fOVxXMGh3A4puX0jTqNjFpMW/7naufp1ctUNN1eNEwZiWEYTdx2FWU7Wrd2nH7K+yvQeGK1O0KjesQYJN1XfbpiYmIS4LafJT5W0zCT17tJvJ/d8T8Tiz55yQTpJGxKIY8uG2JiYgWlHzJJkhCd5NNP+N8dGaaIhIN47tImANtPQD4YmJgGcbMEmSEJsL00O23s4sucYQAEEbfq0t5cPgMTEwCOJmSDICA2v3acto4bbn44nyowBCQNh3dOBztw23xMTABynmSplQinqKdMH4hccWvGy0xefmqe8RPq7xbExMAHTmTYRTgCB+rp2HQcNhfEGYI2Wny/+qny29nHMTAB05kncU7CB+rp2ERHq7QAPIDFqOcZDKhFMAStNBYbCy7XxMTABr+lqv7/APtX8MT9LVf3/wDav4YmJgGT9LVf3/8Aav4Yn6Wq/v8A+1fwxMTABSr2tVgcXMeyvXyxpS7Wq34+f7q/hiYmJRKqhFz7iYKid+BL+dsV+WN/J9BP+OJiYmVnflrfy/QT/jifLn/l+gn/ABxMTABPlr/y/QT/AI4ny5/5foJ/xxMTABZe0ag2Kid4RPwwD2vn3FBwCAOHZVHtDoMdxMA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2" name="Titel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Ellipse 12"/>
          <p:cNvSpPr/>
          <p:nvPr/>
        </p:nvSpPr>
        <p:spPr>
          <a:xfrm>
            <a:off x="1691680" y="4293096"/>
            <a:ext cx="1224136" cy="360040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 Verbindung mit Pfeil 14"/>
          <p:cNvCxnSpPr/>
          <p:nvPr/>
        </p:nvCxnSpPr>
        <p:spPr>
          <a:xfrm flipH="1">
            <a:off x="2915816" y="3212976"/>
            <a:ext cx="6228185" cy="115212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Welcome </a:t>
            </a:r>
            <a:r>
              <a:rPr lang="de-DE" b="1" dirty="0" err="1" smtClean="0"/>
              <a:t>to</a:t>
            </a:r>
            <a:r>
              <a:rPr lang="de-DE" b="1" dirty="0" smtClean="0"/>
              <a:t> Canada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28" name="Picture 4" descr="http://www.enchantedlearning.com/school/Canada/flagbi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20888"/>
            <a:ext cx="4705350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EDMONTON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endParaRPr lang="de-DE" sz="1200" dirty="0"/>
          </a:p>
          <a:p>
            <a:pPr>
              <a:buNone/>
            </a:pPr>
            <a:endParaRPr lang="de-DE" sz="1200" dirty="0" smtClean="0"/>
          </a:p>
          <a:p>
            <a:pPr>
              <a:buNone/>
            </a:pPr>
            <a:r>
              <a:rPr lang="de-DE" sz="1200" dirty="0" smtClean="0"/>
              <a:t>http://www.alsglobal.com/~/media/Images/Divisions/Life%20Sciences/Environmental/Edmonton.jpg</a:t>
            </a:r>
            <a:endParaRPr lang="de-DE" sz="1200" dirty="0"/>
          </a:p>
        </p:txBody>
      </p:sp>
      <p:pic>
        <p:nvPicPr>
          <p:cNvPr id="18434" name="Picture 2" descr="http://www.alsglobal.com/~/media/Images/Divisions/Life%20Sciences/Environmental/Edmon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Microsoft Office PowerPoint</Application>
  <PresentationFormat>Bildschirmpräsentation (4:3)</PresentationFormat>
  <Paragraphs>134</Paragraphs>
  <Slides>29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0" baseType="lpstr">
      <vt:lpstr>Larissa-Design</vt:lpstr>
      <vt:lpstr>Science Exchange to Canada</vt:lpstr>
      <vt:lpstr>Folie 2</vt:lpstr>
      <vt:lpstr>Science Exchange to Canada</vt:lpstr>
      <vt:lpstr>Folie 4</vt:lpstr>
      <vt:lpstr>Project: Alternative Fuels </vt:lpstr>
      <vt:lpstr>Folie 6</vt:lpstr>
      <vt:lpstr>Folie 7</vt:lpstr>
      <vt:lpstr>Welcome to Canada</vt:lpstr>
      <vt:lpstr>EDMONTON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 Brainstorming</vt:lpstr>
      <vt:lpstr>Group work </vt:lpstr>
      <vt:lpstr>Group Work </vt:lpstr>
      <vt:lpstr>Group Work</vt:lpstr>
      <vt:lpstr>Gallery Walk </vt:lpstr>
      <vt:lpstr>Gallery Walk</vt:lpstr>
      <vt:lpstr> Brainstorming</vt:lpstr>
      <vt:lpstr>Restaurant</vt:lpstr>
      <vt:lpstr>Menu</vt:lpstr>
      <vt:lpstr>Next week…</vt:lpstr>
      <vt:lpstr>Folie 28</vt:lpstr>
      <vt:lpstr>How can we make these alternative fules in a lab?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Chemistry in English</dc:title>
  <dc:creator>Jana Pfefferle</dc:creator>
  <cp:lastModifiedBy>Jana Pfefferle</cp:lastModifiedBy>
  <cp:revision>44</cp:revision>
  <dcterms:created xsi:type="dcterms:W3CDTF">2014-11-17T13:15:21Z</dcterms:created>
  <dcterms:modified xsi:type="dcterms:W3CDTF">2015-01-17T10:59:08Z</dcterms:modified>
</cp:coreProperties>
</file>